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4"/>
  </p:notesMasterIdLst>
  <p:handoutMasterIdLst>
    <p:handoutMasterId r:id="rId25"/>
  </p:handoutMasterIdLst>
  <p:sldIdLst>
    <p:sldId id="257" r:id="rId5"/>
    <p:sldId id="266" r:id="rId6"/>
    <p:sldId id="272" r:id="rId7"/>
    <p:sldId id="301" r:id="rId8"/>
    <p:sldId id="302" r:id="rId9"/>
    <p:sldId id="273" r:id="rId10"/>
    <p:sldId id="303" r:id="rId11"/>
    <p:sldId id="312" r:id="rId12"/>
    <p:sldId id="282" r:id="rId13"/>
    <p:sldId id="311" r:id="rId14"/>
    <p:sldId id="313" r:id="rId15"/>
    <p:sldId id="293" r:id="rId16"/>
    <p:sldId id="307" r:id="rId17"/>
    <p:sldId id="308" r:id="rId18"/>
    <p:sldId id="309" r:id="rId19"/>
    <p:sldId id="316" r:id="rId20"/>
    <p:sldId id="300" r:id="rId21"/>
    <p:sldId id="304" r:id="rId22"/>
    <p:sldId id="310" r:id="rId23"/>
  </p:sldIdLst>
  <p:sldSz cx="12192000" cy="6858000"/>
  <p:notesSz cx="6858000" cy="9144000"/>
  <p:defaultTextStyle>
    <a:defPPr rtl="0"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C85AE"/>
    <a:srgbClr val="C4621E"/>
    <a:srgbClr val="E8C0B0"/>
    <a:srgbClr val="32363F"/>
    <a:srgbClr val="4285F4"/>
    <a:srgbClr val="0C0C0C"/>
    <a:srgbClr val="1A1A1A"/>
    <a:srgbClr val="FFFFFF"/>
    <a:srgbClr val="0186E3"/>
    <a:srgbClr val="DC9C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3810" autoAdjust="0"/>
  </p:normalViewPr>
  <p:slideViewPr>
    <p:cSldViewPr snapToGrid="0" showGuides="1">
      <p:cViewPr>
        <p:scale>
          <a:sx n="80" d="100"/>
          <a:sy n="80" d="100"/>
        </p:scale>
        <p:origin x="782" y="11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24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3" d="100"/>
          <a:sy n="83" d="100"/>
        </p:scale>
        <p:origin x="391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EFB5572-B9C7-4E6B-B62B-87BBB8B7883B}" type="doc">
      <dgm:prSet loTypeId="urn:microsoft.com/office/officeart/2005/8/layout/chevron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l-PL"/>
        </a:p>
      </dgm:t>
    </dgm:pt>
    <dgm:pt modelId="{6C76F7DD-660A-4E6D-A55A-5D0F014DED80}">
      <dgm:prSet phldrT="[Tekst]" custT="1"/>
      <dgm:spPr/>
      <dgm:t>
        <a:bodyPr/>
        <a:lstStyle/>
        <a:p>
          <a:pPr>
            <a:buFont typeface="+mj-lt"/>
            <a:buAutoNum type="arabicPeriod"/>
          </a:pPr>
          <a:r>
            <a:rPr lang="pl-PL" sz="3200" dirty="0">
              <a:latin typeface="docs-Roboto"/>
            </a:rPr>
            <a:t>1.</a:t>
          </a:r>
          <a:endParaRPr lang="pl-PL" sz="3200" dirty="0"/>
        </a:p>
      </dgm:t>
    </dgm:pt>
    <dgm:pt modelId="{3E8AF35F-A758-4B72-AD37-4187F7BB4FE5}" type="parTrans" cxnId="{0C8370E8-AFB1-434A-ADC6-15DFEC275A35}">
      <dgm:prSet/>
      <dgm:spPr/>
      <dgm:t>
        <a:bodyPr/>
        <a:lstStyle/>
        <a:p>
          <a:endParaRPr lang="pl-PL"/>
        </a:p>
      </dgm:t>
    </dgm:pt>
    <dgm:pt modelId="{5E31BE95-1A9B-4F19-A5FB-3CAC3CE5E908}" type="sibTrans" cxnId="{0C8370E8-AFB1-434A-ADC6-15DFEC275A35}">
      <dgm:prSet/>
      <dgm:spPr/>
      <dgm:t>
        <a:bodyPr/>
        <a:lstStyle/>
        <a:p>
          <a:endParaRPr lang="pl-PL"/>
        </a:p>
      </dgm:t>
    </dgm:pt>
    <dgm:pt modelId="{8528ACFB-F01B-44F4-8F4E-9042F4068F38}">
      <dgm:prSet custT="1"/>
      <dgm:spPr/>
      <dgm:t>
        <a:bodyPr/>
        <a:lstStyle/>
        <a:p>
          <a:r>
            <a:rPr lang="pl-PL" sz="1200" dirty="0">
              <a:latin typeface="docs-Roboto"/>
            </a:rPr>
            <a:t>Przedstawienie aplikacji.</a:t>
          </a:r>
        </a:p>
      </dgm:t>
    </dgm:pt>
    <dgm:pt modelId="{27148EC8-3210-4122-9BED-17FC783CAC69}" type="parTrans" cxnId="{3CAD6AA8-1176-410A-85F9-ECCA592BD3C4}">
      <dgm:prSet/>
      <dgm:spPr/>
      <dgm:t>
        <a:bodyPr/>
        <a:lstStyle/>
        <a:p>
          <a:endParaRPr lang="pl-PL"/>
        </a:p>
      </dgm:t>
    </dgm:pt>
    <dgm:pt modelId="{3B89F8DF-2DD9-4FE3-B888-6D944280BA60}" type="sibTrans" cxnId="{3CAD6AA8-1176-410A-85F9-ECCA592BD3C4}">
      <dgm:prSet/>
      <dgm:spPr/>
      <dgm:t>
        <a:bodyPr/>
        <a:lstStyle/>
        <a:p>
          <a:endParaRPr lang="pl-PL"/>
        </a:p>
      </dgm:t>
    </dgm:pt>
    <dgm:pt modelId="{E8F33C6A-F764-4973-86BE-A3E9A03BDFA9}">
      <dgm:prSet custT="1"/>
      <dgm:spPr/>
      <dgm:t>
        <a:bodyPr/>
        <a:lstStyle/>
        <a:p>
          <a:r>
            <a:rPr lang="pl-PL" sz="1200" dirty="0">
              <a:latin typeface="docs-Roboto"/>
            </a:rPr>
            <a:t>Prezentacja funkcji:</a:t>
          </a:r>
        </a:p>
      </dgm:t>
    </dgm:pt>
    <dgm:pt modelId="{C09BB899-3682-4E16-A838-EBA158C34D7A}" type="parTrans" cxnId="{0AA0171C-4094-40A9-8D89-2C03B15FAFD1}">
      <dgm:prSet/>
      <dgm:spPr/>
      <dgm:t>
        <a:bodyPr/>
        <a:lstStyle/>
        <a:p>
          <a:endParaRPr lang="pl-PL"/>
        </a:p>
      </dgm:t>
    </dgm:pt>
    <dgm:pt modelId="{326D953A-3FF9-4617-AE7D-0BAB580A8686}" type="sibTrans" cxnId="{0AA0171C-4094-40A9-8D89-2C03B15FAFD1}">
      <dgm:prSet/>
      <dgm:spPr/>
      <dgm:t>
        <a:bodyPr/>
        <a:lstStyle/>
        <a:p>
          <a:endParaRPr lang="pl-PL"/>
        </a:p>
      </dgm:t>
    </dgm:pt>
    <dgm:pt modelId="{78C351B5-0D75-47A7-AD6F-9177353EEAC7}">
      <dgm:prSet custT="1"/>
      <dgm:spPr/>
      <dgm:t>
        <a:bodyPr/>
        <a:lstStyle/>
        <a:p>
          <a:r>
            <a:rPr lang="pl-PL" sz="1200" dirty="0">
              <a:latin typeface="docs-Roboto"/>
            </a:rPr>
            <a:t>Dostosowanie samochodu do kierowcy.</a:t>
          </a:r>
        </a:p>
      </dgm:t>
    </dgm:pt>
    <dgm:pt modelId="{AA1E84C3-2181-4F15-998E-78A0C7C0AA2E}" type="parTrans" cxnId="{DA329FCD-6519-4359-86D8-04B99793E477}">
      <dgm:prSet/>
      <dgm:spPr/>
      <dgm:t>
        <a:bodyPr/>
        <a:lstStyle/>
        <a:p>
          <a:endParaRPr lang="pl-PL"/>
        </a:p>
      </dgm:t>
    </dgm:pt>
    <dgm:pt modelId="{46AFC96B-E24B-4E82-9116-983B247E14FC}" type="sibTrans" cxnId="{DA329FCD-6519-4359-86D8-04B99793E477}">
      <dgm:prSet/>
      <dgm:spPr/>
      <dgm:t>
        <a:bodyPr/>
        <a:lstStyle/>
        <a:p>
          <a:endParaRPr lang="pl-PL"/>
        </a:p>
      </dgm:t>
    </dgm:pt>
    <dgm:pt modelId="{69A391BD-0A6B-4856-848F-73B7D7F5969B}">
      <dgm:prSet custT="1"/>
      <dgm:spPr/>
      <dgm:t>
        <a:bodyPr/>
        <a:lstStyle/>
        <a:p>
          <a:r>
            <a:rPr lang="pl-PL" sz="1200" dirty="0">
              <a:latin typeface="docs-Roboto"/>
            </a:rPr>
            <a:t>Reakcja w przypadku kradzieży.</a:t>
          </a:r>
        </a:p>
      </dgm:t>
    </dgm:pt>
    <dgm:pt modelId="{F9C172F3-FC80-4ABB-B0A3-BAE7FE9F4F26}" type="parTrans" cxnId="{2EA8A672-ACFB-4F66-92E7-512065FF29D7}">
      <dgm:prSet/>
      <dgm:spPr/>
      <dgm:t>
        <a:bodyPr/>
        <a:lstStyle/>
        <a:p>
          <a:endParaRPr lang="pl-PL"/>
        </a:p>
      </dgm:t>
    </dgm:pt>
    <dgm:pt modelId="{13C8EC4A-DD41-4C71-A7CD-EDB2AC78890B}" type="sibTrans" cxnId="{2EA8A672-ACFB-4F66-92E7-512065FF29D7}">
      <dgm:prSet/>
      <dgm:spPr/>
      <dgm:t>
        <a:bodyPr/>
        <a:lstStyle/>
        <a:p>
          <a:endParaRPr lang="pl-PL"/>
        </a:p>
      </dgm:t>
    </dgm:pt>
    <dgm:pt modelId="{AF0094EA-BC82-4C15-B9E0-54A8A2BFDE82}">
      <dgm:prSet custT="1"/>
      <dgm:spPr/>
      <dgm:t>
        <a:bodyPr/>
        <a:lstStyle/>
        <a:p>
          <a:r>
            <a:rPr lang="pl-PL" sz="1200">
              <a:latin typeface="docs-Roboto"/>
            </a:rPr>
            <a:t>Zarządzanie samochodem</a:t>
          </a:r>
          <a:endParaRPr lang="pl-PL" sz="1200" dirty="0">
            <a:latin typeface="docs-Roboto"/>
          </a:endParaRPr>
        </a:p>
      </dgm:t>
    </dgm:pt>
    <dgm:pt modelId="{28AFC643-8FF6-402E-90C4-B5BF72317CE7}" type="parTrans" cxnId="{4F410264-A63A-43F3-A1A4-BD1E8EAC3789}">
      <dgm:prSet/>
      <dgm:spPr/>
      <dgm:t>
        <a:bodyPr/>
        <a:lstStyle/>
        <a:p>
          <a:endParaRPr lang="pl-PL"/>
        </a:p>
      </dgm:t>
    </dgm:pt>
    <dgm:pt modelId="{AA07E77C-B3BB-4651-A1A1-4FB367A06800}" type="sibTrans" cxnId="{4F410264-A63A-43F3-A1A4-BD1E8EAC3789}">
      <dgm:prSet/>
      <dgm:spPr/>
      <dgm:t>
        <a:bodyPr/>
        <a:lstStyle/>
        <a:p>
          <a:endParaRPr lang="pl-PL"/>
        </a:p>
      </dgm:t>
    </dgm:pt>
    <dgm:pt modelId="{1A933421-95C1-4C49-B726-DB32C6EF2C14}">
      <dgm:prSet custT="1"/>
      <dgm:spPr/>
      <dgm:t>
        <a:bodyPr/>
        <a:lstStyle/>
        <a:p>
          <a:r>
            <a:rPr lang="pl-PL" sz="1200" dirty="0">
              <a:latin typeface="docs-Roboto"/>
            </a:rPr>
            <a:t>Zakończenie.</a:t>
          </a:r>
        </a:p>
      </dgm:t>
    </dgm:pt>
    <dgm:pt modelId="{E96FB5AB-D810-4FB7-9E3E-9AA120A22C44}" type="parTrans" cxnId="{3A28D5A6-D1B2-49E9-97EA-623EBFF9D709}">
      <dgm:prSet/>
      <dgm:spPr/>
      <dgm:t>
        <a:bodyPr/>
        <a:lstStyle/>
        <a:p>
          <a:endParaRPr lang="pl-PL"/>
        </a:p>
      </dgm:t>
    </dgm:pt>
    <dgm:pt modelId="{B24F1C26-DBDA-43D8-88F4-23F1EA01AD41}" type="sibTrans" cxnId="{3A28D5A6-D1B2-49E9-97EA-623EBFF9D709}">
      <dgm:prSet/>
      <dgm:spPr/>
      <dgm:t>
        <a:bodyPr/>
        <a:lstStyle/>
        <a:p>
          <a:endParaRPr lang="pl-PL"/>
        </a:p>
      </dgm:t>
    </dgm:pt>
    <dgm:pt modelId="{49B3C3CE-5089-4BE6-A2C1-6390566D0415}">
      <dgm:prSet phldrT="[Tekst]" custT="1"/>
      <dgm:spPr/>
      <dgm:t>
        <a:bodyPr/>
        <a:lstStyle/>
        <a:p>
          <a:pPr>
            <a:buFont typeface="+mj-lt"/>
            <a:buNone/>
          </a:pPr>
          <a:r>
            <a:rPr lang="pl-PL" sz="1200" dirty="0">
              <a:latin typeface="docs-Roboto"/>
            </a:rPr>
            <a:t>Czym jest car-</a:t>
          </a:r>
          <a:r>
            <a:rPr lang="pl-PL" sz="1200" dirty="0" err="1">
              <a:latin typeface="docs-Roboto"/>
            </a:rPr>
            <a:t>sharing</a:t>
          </a:r>
          <a:r>
            <a:rPr lang="pl-PL" sz="1200" dirty="0">
              <a:latin typeface="docs-Roboto"/>
            </a:rPr>
            <a:t>?</a:t>
          </a:r>
          <a:endParaRPr lang="pl-PL" sz="1200" dirty="0"/>
        </a:p>
      </dgm:t>
    </dgm:pt>
    <dgm:pt modelId="{C2B43EE1-4C7B-43F1-A6D0-DEB1734A3D9F}" type="parTrans" cxnId="{F169767F-B6B3-490B-B928-FBB94125F217}">
      <dgm:prSet/>
      <dgm:spPr/>
      <dgm:t>
        <a:bodyPr/>
        <a:lstStyle/>
        <a:p>
          <a:endParaRPr lang="pl-PL"/>
        </a:p>
      </dgm:t>
    </dgm:pt>
    <dgm:pt modelId="{BF5F11EE-1BCD-4FF4-AA75-50E7A2769608}" type="sibTrans" cxnId="{F169767F-B6B3-490B-B928-FBB94125F217}">
      <dgm:prSet/>
      <dgm:spPr/>
      <dgm:t>
        <a:bodyPr/>
        <a:lstStyle/>
        <a:p>
          <a:endParaRPr lang="pl-PL"/>
        </a:p>
      </dgm:t>
    </dgm:pt>
    <dgm:pt modelId="{A0B72E46-2197-4C61-9571-E2F440E50FB6}">
      <dgm:prSet custT="1"/>
      <dgm:spPr/>
      <dgm:t>
        <a:bodyPr/>
        <a:lstStyle/>
        <a:p>
          <a:r>
            <a:rPr lang="pl-PL" sz="3200" dirty="0">
              <a:latin typeface="docs-Roboto"/>
            </a:rPr>
            <a:t>2.</a:t>
          </a:r>
        </a:p>
      </dgm:t>
    </dgm:pt>
    <dgm:pt modelId="{EC0D0A35-F892-4814-A56A-C9D719EF5FDA}" type="parTrans" cxnId="{3195DF7D-82CA-40C2-8E42-21463DE7F48A}">
      <dgm:prSet/>
      <dgm:spPr/>
      <dgm:t>
        <a:bodyPr/>
        <a:lstStyle/>
        <a:p>
          <a:endParaRPr lang="pl-PL"/>
        </a:p>
      </dgm:t>
    </dgm:pt>
    <dgm:pt modelId="{3FD4F867-13DB-48B6-85E7-3B2E391E88B4}" type="sibTrans" cxnId="{3195DF7D-82CA-40C2-8E42-21463DE7F48A}">
      <dgm:prSet/>
      <dgm:spPr/>
      <dgm:t>
        <a:bodyPr/>
        <a:lstStyle/>
        <a:p>
          <a:endParaRPr lang="pl-PL"/>
        </a:p>
      </dgm:t>
    </dgm:pt>
    <dgm:pt modelId="{BCAF8792-CE0A-4A0D-BD5F-8DACE0F33E91}">
      <dgm:prSet custT="1"/>
      <dgm:spPr/>
      <dgm:t>
        <a:bodyPr/>
        <a:lstStyle/>
        <a:p>
          <a:r>
            <a:rPr lang="pl-PL" sz="3200" dirty="0">
              <a:latin typeface="docs-Roboto"/>
            </a:rPr>
            <a:t>3.</a:t>
          </a:r>
        </a:p>
      </dgm:t>
    </dgm:pt>
    <dgm:pt modelId="{9CD98929-83F6-4FBD-9DF1-097B7F29C072}" type="parTrans" cxnId="{64965279-434D-4715-87E5-B7F2EDA264D2}">
      <dgm:prSet/>
      <dgm:spPr/>
      <dgm:t>
        <a:bodyPr/>
        <a:lstStyle/>
        <a:p>
          <a:endParaRPr lang="pl-PL"/>
        </a:p>
      </dgm:t>
    </dgm:pt>
    <dgm:pt modelId="{BD35DB88-EE24-4DA9-AA30-1601018701A3}" type="sibTrans" cxnId="{64965279-434D-4715-87E5-B7F2EDA264D2}">
      <dgm:prSet/>
      <dgm:spPr/>
      <dgm:t>
        <a:bodyPr/>
        <a:lstStyle/>
        <a:p>
          <a:endParaRPr lang="pl-PL"/>
        </a:p>
      </dgm:t>
    </dgm:pt>
    <dgm:pt modelId="{9D328835-810A-4DF6-98F1-3F42FC1F6CA8}">
      <dgm:prSet custT="1"/>
      <dgm:spPr/>
      <dgm:t>
        <a:bodyPr/>
        <a:lstStyle/>
        <a:p>
          <a:r>
            <a:rPr lang="pl-PL" sz="3200" dirty="0">
              <a:latin typeface="docs-Roboto"/>
            </a:rPr>
            <a:t>4.</a:t>
          </a:r>
        </a:p>
      </dgm:t>
    </dgm:pt>
    <dgm:pt modelId="{2DBA16D3-C5FA-4D9E-90F1-09ED38F7BF84}" type="sibTrans" cxnId="{E86E558D-6F16-4DCA-8653-869028BCDB28}">
      <dgm:prSet/>
      <dgm:spPr/>
      <dgm:t>
        <a:bodyPr/>
        <a:lstStyle/>
        <a:p>
          <a:endParaRPr lang="pl-PL"/>
        </a:p>
      </dgm:t>
    </dgm:pt>
    <dgm:pt modelId="{33CF79E0-954D-40E1-9A78-E55BC661889F}" type="parTrans" cxnId="{E86E558D-6F16-4DCA-8653-869028BCDB28}">
      <dgm:prSet/>
      <dgm:spPr/>
      <dgm:t>
        <a:bodyPr/>
        <a:lstStyle/>
        <a:p>
          <a:endParaRPr lang="pl-PL"/>
        </a:p>
      </dgm:t>
    </dgm:pt>
    <dgm:pt modelId="{B0872177-B123-4710-8077-85E7CFD8C1FD}">
      <dgm:prSet custT="1"/>
      <dgm:spPr/>
      <dgm:t>
        <a:bodyPr/>
        <a:lstStyle/>
        <a:p>
          <a:r>
            <a:rPr lang="pl-PL" sz="1200">
              <a:latin typeface="docs-Roboto"/>
            </a:rPr>
            <a:t>Wyniki </a:t>
          </a:r>
          <a:r>
            <a:rPr lang="pl-PL" sz="1200" dirty="0">
              <a:latin typeface="docs-Roboto"/>
            </a:rPr>
            <a:t>ankiety.</a:t>
          </a:r>
        </a:p>
      </dgm:t>
    </dgm:pt>
    <dgm:pt modelId="{4DE73AD2-F7C3-4D71-9C1E-0EF8A1D2D67E}" type="parTrans" cxnId="{D1BA94CE-106F-4FEF-9BFD-8936777E88E8}">
      <dgm:prSet/>
      <dgm:spPr/>
      <dgm:t>
        <a:bodyPr/>
        <a:lstStyle/>
        <a:p>
          <a:endParaRPr lang="pl-PL"/>
        </a:p>
      </dgm:t>
    </dgm:pt>
    <dgm:pt modelId="{33CD4B9A-4BEA-4027-8A2F-E77DF46B458E}" type="sibTrans" cxnId="{D1BA94CE-106F-4FEF-9BFD-8936777E88E8}">
      <dgm:prSet/>
      <dgm:spPr/>
      <dgm:t>
        <a:bodyPr/>
        <a:lstStyle/>
        <a:p>
          <a:endParaRPr lang="pl-PL"/>
        </a:p>
      </dgm:t>
    </dgm:pt>
    <dgm:pt modelId="{E61FBD91-F8AE-498E-9FA5-5FF2E388A46F}">
      <dgm:prSet custT="1"/>
      <dgm:spPr/>
      <dgm:t>
        <a:bodyPr/>
        <a:lstStyle/>
        <a:p>
          <a:r>
            <a:rPr lang="pl-PL" sz="3200" dirty="0">
              <a:latin typeface="docs-Roboto"/>
            </a:rPr>
            <a:t>5.</a:t>
          </a:r>
        </a:p>
      </dgm:t>
    </dgm:pt>
    <dgm:pt modelId="{B7DA0A5C-E940-4C8F-96DC-A296AA6C03BD}" type="parTrans" cxnId="{2FDC3162-0FED-461C-BD9C-A851A3553F60}">
      <dgm:prSet/>
      <dgm:spPr/>
      <dgm:t>
        <a:bodyPr/>
        <a:lstStyle/>
        <a:p>
          <a:endParaRPr lang="pl-PL"/>
        </a:p>
      </dgm:t>
    </dgm:pt>
    <dgm:pt modelId="{5380D0EA-7FF3-49FB-B6F3-A4F709FAB1BC}" type="sibTrans" cxnId="{2FDC3162-0FED-461C-BD9C-A851A3553F60}">
      <dgm:prSet/>
      <dgm:spPr/>
      <dgm:t>
        <a:bodyPr/>
        <a:lstStyle/>
        <a:p>
          <a:endParaRPr lang="pl-PL"/>
        </a:p>
      </dgm:t>
    </dgm:pt>
    <dgm:pt modelId="{5B8B92FF-C8C2-4C4C-93E2-0F0BC14A0B2E}" type="pres">
      <dgm:prSet presAssocID="{EEFB5572-B9C7-4E6B-B62B-87BBB8B7883B}" presName="linearFlow" presStyleCnt="0">
        <dgm:presLayoutVars>
          <dgm:dir/>
          <dgm:animLvl val="lvl"/>
          <dgm:resizeHandles val="exact"/>
        </dgm:presLayoutVars>
      </dgm:prSet>
      <dgm:spPr/>
    </dgm:pt>
    <dgm:pt modelId="{CEE41659-B2CB-4E75-9C69-62694130AC53}" type="pres">
      <dgm:prSet presAssocID="{6C76F7DD-660A-4E6D-A55A-5D0F014DED80}" presName="composite" presStyleCnt="0"/>
      <dgm:spPr/>
    </dgm:pt>
    <dgm:pt modelId="{A266B58B-6E8E-4018-9DE1-500137A435C7}" type="pres">
      <dgm:prSet presAssocID="{6C76F7DD-660A-4E6D-A55A-5D0F014DED80}" presName="parentText" presStyleLbl="alignNode1" presStyleIdx="0" presStyleCnt="5">
        <dgm:presLayoutVars>
          <dgm:chMax val="1"/>
          <dgm:bulletEnabled val="1"/>
        </dgm:presLayoutVars>
      </dgm:prSet>
      <dgm:spPr/>
    </dgm:pt>
    <dgm:pt modelId="{B58A0A89-8136-4BE7-B6DD-ECEC241165BA}" type="pres">
      <dgm:prSet presAssocID="{6C76F7DD-660A-4E6D-A55A-5D0F014DED80}" presName="descendantText" presStyleLbl="alignAcc1" presStyleIdx="0" presStyleCnt="5">
        <dgm:presLayoutVars>
          <dgm:bulletEnabled val="1"/>
        </dgm:presLayoutVars>
      </dgm:prSet>
      <dgm:spPr/>
    </dgm:pt>
    <dgm:pt modelId="{CBA5B0DD-6FEB-465D-AF43-92C16A778517}" type="pres">
      <dgm:prSet presAssocID="{5E31BE95-1A9B-4F19-A5FB-3CAC3CE5E908}" presName="sp" presStyleCnt="0"/>
      <dgm:spPr/>
    </dgm:pt>
    <dgm:pt modelId="{BB8AD8D1-5131-4EA2-8013-783E6E96BF9D}" type="pres">
      <dgm:prSet presAssocID="{A0B72E46-2197-4C61-9571-E2F440E50FB6}" presName="composite" presStyleCnt="0"/>
      <dgm:spPr/>
    </dgm:pt>
    <dgm:pt modelId="{BD9965DB-486E-40D1-A00F-1630C594F5A7}" type="pres">
      <dgm:prSet presAssocID="{A0B72E46-2197-4C61-9571-E2F440E50FB6}" presName="parentText" presStyleLbl="alignNode1" presStyleIdx="1" presStyleCnt="5">
        <dgm:presLayoutVars>
          <dgm:chMax val="1"/>
          <dgm:bulletEnabled val="1"/>
        </dgm:presLayoutVars>
      </dgm:prSet>
      <dgm:spPr/>
    </dgm:pt>
    <dgm:pt modelId="{0F709448-FFC7-4C5E-B84D-EDE270CB9F00}" type="pres">
      <dgm:prSet presAssocID="{A0B72E46-2197-4C61-9571-E2F440E50FB6}" presName="descendantText" presStyleLbl="alignAcc1" presStyleIdx="1" presStyleCnt="5">
        <dgm:presLayoutVars>
          <dgm:bulletEnabled val="1"/>
        </dgm:presLayoutVars>
      </dgm:prSet>
      <dgm:spPr/>
    </dgm:pt>
    <dgm:pt modelId="{D20DEEF0-09F9-4DF4-BAAF-F49D9940F8E6}" type="pres">
      <dgm:prSet presAssocID="{3FD4F867-13DB-48B6-85E7-3B2E391E88B4}" presName="sp" presStyleCnt="0"/>
      <dgm:spPr/>
    </dgm:pt>
    <dgm:pt modelId="{6DF9DF8D-9949-42FF-BA0A-1194E44D0430}" type="pres">
      <dgm:prSet presAssocID="{BCAF8792-CE0A-4A0D-BD5F-8DACE0F33E91}" presName="composite" presStyleCnt="0"/>
      <dgm:spPr/>
    </dgm:pt>
    <dgm:pt modelId="{7B5FEE4D-679A-499C-A9D1-09A8364C9627}" type="pres">
      <dgm:prSet presAssocID="{BCAF8792-CE0A-4A0D-BD5F-8DACE0F33E91}" presName="parentText" presStyleLbl="alignNode1" presStyleIdx="2" presStyleCnt="5">
        <dgm:presLayoutVars>
          <dgm:chMax val="1"/>
          <dgm:bulletEnabled val="1"/>
        </dgm:presLayoutVars>
      </dgm:prSet>
      <dgm:spPr/>
    </dgm:pt>
    <dgm:pt modelId="{DE0C1456-3AA8-4FB7-991C-F877FC8B0386}" type="pres">
      <dgm:prSet presAssocID="{BCAF8792-CE0A-4A0D-BD5F-8DACE0F33E91}" presName="descendantText" presStyleLbl="alignAcc1" presStyleIdx="2" presStyleCnt="5">
        <dgm:presLayoutVars>
          <dgm:bulletEnabled val="1"/>
        </dgm:presLayoutVars>
      </dgm:prSet>
      <dgm:spPr/>
    </dgm:pt>
    <dgm:pt modelId="{907310A3-B936-42DE-BEA5-0B913ACF9D2B}" type="pres">
      <dgm:prSet presAssocID="{BD35DB88-EE24-4DA9-AA30-1601018701A3}" presName="sp" presStyleCnt="0"/>
      <dgm:spPr/>
    </dgm:pt>
    <dgm:pt modelId="{010F0F9A-ACCA-41C3-82D1-9939C4A433B4}" type="pres">
      <dgm:prSet presAssocID="{9D328835-810A-4DF6-98F1-3F42FC1F6CA8}" presName="composite" presStyleCnt="0"/>
      <dgm:spPr/>
    </dgm:pt>
    <dgm:pt modelId="{BCCC1AF1-462B-45CA-8CDB-D2A8E2C9B126}" type="pres">
      <dgm:prSet presAssocID="{9D328835-810A-4DF6-98F1-3F42FC1F6CA8}" presName="parentText" presStyleLbl="alignNode1" presStyleIdx="3" presStyleCnt="5">
        <dgm:presLayoutVars>
          <dgm:chMax val="1"/>
          <dgm:bulletEnabled val="1"/>
        </dgm:presLayoutVars>
      </dgm:prSet>
      <dgm:spPr/>
    </dgm:pt>
    <dgm:pt modelId="{195A6EC6-D945-4893-B207-18E963FF6ECD}" type="pres">
      <dgm:prSet presAssocID="{9D328835-810A-4DF6-98F1-3F42FC1F6CA8}" presName="descendantText" presStyleLbl="alignAcc1" presStyleIdx="3" presStyleCnt="5">
        <dgm:presLayoutVars>
          <dgm:bulletEnabled val="1"/>
        </dgm:presLayoutVars>
      </dgm:prSet>
      <dgm:spPr/>
    </dgm:pt>
    <dgm:pt modelId="{D1554390-63C3-4C65-A5A5-7AFD4E83C77A}" type="pres">
      <dgm:prSet presAssocID="{2DBA16D3-C5FA-4D9E-90F1-09ED38F7BF84}" presName="sp" presStyleCnt="0"/>
      <dgm:spPr/>
    </dgm:pt>
    <dgm:pt modelId="{4CEE90DF-F2BD-40CD-A28A-18907CCE06E2}" type="pres">
      <dgm:prSet presAssocID="{E61FBD91-F8AE-498E-9FA5-5FF2E388A46F}" presName="composite" presStyleCnt="0"/>
      <dgm:spPr/>
    </dgm:pt>
    <dgm:pt modelId="{A9803C60-3AC4-4ECC-9DEA-AC696187E50B}" type="pres">
      <dgm:prSet presAssocID="{E61FBD91-F8AE-498E-9FA5-5FF2E388A46F}" presName="parentText" presStyleLbl="alignNode1" presStyleIdx="4" presStyleCnt="5">
        <dgm:presLayoutVars>
          <dgm:chMax val="1"/>
          <dgm:bulletEnabled val="1"/>
        </dgm:presLayoutVars>
      </dgm:prSet>
      <dgm:spPr/>
    </dgm:pt>
    <dgm:pt modelId="{91461F00-F1FC-47BB-98E2-B3D00DC9CFE7}" type="pres">
      <dgm:prSet presAssocID="{E61FBD91-F8AE-498E-9FA5-5FF2E388A46F}" presName="descendantText" presStyleLbl="alignAcc1" presStyleIdx="4" presStyleCnt="5">
        <dgm:presLayoutVars>
          <dgm:bulletEnabled val="1"/>
        </dgm:presLayoutVars>
      </dgm:prSet>
      <dgm:spPr/>
    </dgm:pt>
  </dgm:ptLst>
  <dgm:cxnLst>
    <dgm:cxn modelId="{0F8DB607-8FC0-4BA5-AD3E-1742BFDE62C2}" type="presOf" srcId="{AF0094EA-BC82-4C15-B9E0-54A8A2BFDE82}" destId="{DE0C1456-3AA8-4FB7-991C-F877FC8B0386}" srcOrd="0" destOrd="3" presId="urn:microsoft.com/office/officeart/2005/8/layout/chevron2"/>
    <dgm:cxn modelId="{6563FB0D-3DD1-46A4-B5E8-83C79FE5531A}" type="presOf" srcId="{BCAF8792-CE0A-4A0D-BD5F-8DACE0F33E91}" destId="{7B5FEE4D-679A-499C-A9D1-09A8364C9627}" srcOrd="0" destOrd="0" presId="urn:microsoft.com/office/officeart/2005/8/layout/chevron2"/>
    <dgm:cxn modelId="{0AA0171C-4094-40A9-8D89-2C03B15FAFD1}" srcId="{BCAF8792-CE0A-4A0D-BD5F-8DACE0F33E91}" destId="{E8F33C6A-F764-4973-86BE-A3E9A03BDFA9}" srcOrd="0" destOrd="0" parTransId="{C09BB899-3682-4E16-A838-EBA158C34D7A}" sibTransId="{326D953A-3FF9-4617-AE7D-0BAB580A8686}"/>
    <dgm:cxn modelId="{75FA3525-AF28-47D8-A982-D13C168266F1}" type="presOf" srcId="{EEFB5572-B9C7-4E6B-B62B-87BBB8B7883B}" destId="{5B8B92FF-C8C2-4C4C-93E2-0F0BC14A0B2E}" srcOrd="0" destOrd="0" presId="urn:microsoft.com/office/officeart/2005/8/layout/chevron2"/>
    <dgm:cxn modelId="{91DE862A-4245-42DD-A11B-AC3F30FC3AF1}" type="presOf" srcId="{A0B72E46-2197-4C61-9571-E2F440E50FB6}" destId="{BD9965DB-486E-40D1-A00F-1630C594F5A7}" srcOrd="0" destOrd="0" presId="urn:microsoft.com/office/officeart/2005/8/layout/chevron2"/>
    <dgm:cxn modelId="{74359C33-2EC3-4064-AFF3-D1FAB11366C5}" type="presOf" srcId="{8528ACFB-F01B-44F4-8F4E-9042F4068F38}" destId="{0F709448-FFC7-4C5E-B84D-EDE270CB9F00}" srcOrd="0" destOrd="0" presId="urn:microsoft.com/office/officeart/2005/8/layout/chevron2"/>
    <dgm:cxn modelId="{7F934F40-9D59-490B-B631-80A02883793F}" type="presOf" srcId="{69A391BD-0A6B-4856-848F-73B7D7F5969B}" destId="{DE0C1456-3AA8-4FB7-991C-F877FC8B0386}" srcOrd="0" destOrd="2" presId="urn:microsoft.com/office/officeart/2005/8/layout/chevron2"/>
    <dgm:cxn modelId="{E9CFF461-4310-4453-8E55-B711E863C1FC}" type="presOf" srcId="{1A933421-95C1-4C49-B726-DB32C6EF2C14}" destId="{91461F00-F1FC-47BB-98E2-B3D00DC9CFE7}" srcOrd="0" destOrd="0" presId="urn:microsoft.com/office/officeart/2005/8/layout/chevron2"/>
    <dgm:cxn modelId="{2FDC3162-0FED-461C-BD9C-A851A3553F60}" srcId="{EEFB5572-B9C7-4E6B-B62B-87BBB8B7883B}" destId="{E61FBD91-F8AE-498E-9FA5-5FF2E388A46F}" srcOrd="4" destOrd="0" parTransId="{B7DA0A5C-E940-4C8F-96DC-A296AA6C03BD}" sibTransId="{5380D0EA-7FF3-49FB-B6F3-A4F709FAB1BC}"/>
    <dgm:cxn modelId="{DD657463-E3C5-4C64-91B1-4AA22BA59D15}" type="presOf" srcId="{E8F33C6A-F764-4973-86BE-A3E9A03BDFA9}" destId="{DE0C1456-3AA8-4FB7-991C-F877FC8B0386}" srcOrd="0" destOrd="0" presId="urn:microsoft.com/office/officeart/2005/8/layout/chevron2"/>
    <dgm:cxn modelId="{4F410264-A63A-43F3-A1A4-BD1E8EAC3789}" srcId="{E8F33C6A-F764-4973-86BE-A3E9A03BDFA9}" destId="{AF0094EA-BC82-4C15-B9E0-54A8A2BFDE82}" srcOrd="2" destOrd="0" parTransId="{28AFC643-8FF6-402E-90C4-B5BF72317CE7}" sibTransId="{AA07E77C-B3BB-4651-A1A1-4FB367A06800}"/>
    <dgm:cxn modelId="{1C9D5446-E657-4A8B-9075-87F152812ECA}" type="presOf" srcId="{78C351B5-0D75-47A7-AD6F-9177353EEAC7}" destId="{DE0C1456-3AA8-4FB7-991C-F877FC8B0386}" srcOrd="0" destOrd="1" presId="urn:microsoft.com/office/officeart/2005/8/layout/chevron2"/>
    <dgm:cxn modelId="{871F566E-EBC1-454D-9E0E-F16C24A65600}" type="presOf" srcId="{6C76F7DD-660A-4E6D-A55A-5D0F014DED80}" destId="{A266B58B-6E8E-4018-9DE1-500137A435C7}" srcOrd="0" destOrd="0" presId="urn:microsoft.com/office/officeart/2005/8/layout/chevron2"/>
    <dgm:cxn modelId="{2EA8A672-ACFB-4F66-92E7-512065FF29D7}" srcId="{E8F33C6A-F764-4973-86BE-A3E9A03BDFA9}" destId="{69A391BD-0A6B-4856-848F-73B7D7F5969B}" srcOrd="1" destOrd="0" parTransId="{F9C172F3-FC80-4ABB-B0A3-BAE7FE9F4F26}" sibTransId="{13C8EC4A-DD41-4C71-A7CD-EDB2AC78890B}"/>
    <dgm:cxn modelId="{64965279-434D-4715-87E5-B7F2EDA264D2}" srcId="{EEFB5572-B9C7-4E6B-B62B-87BBB8B7883B}" destId="{BCAF8792-CE0A-4A0D-BD5F-8DACE0F33E91}" srcOrd="2" destOrd="0" parTransId="{9CD98929-83F6-4FBD-9DF1-097B7F29C072}" sibTransId="{BD35DB88-EE24-4DA9-AA30-1601018701A3}"/>
    <dgm:cxn modelId="{3195DF7D-82CA-40C2-8E42-21463DE7F48A}" srcId="{EEFB5572-B9C7-4E6B-B62B-87BBB8B7883B}" destId="{A0B72E46-2197-4C61-9571-E2F440E50FB6}" srcOrd="1" destOrd="0" parTransId="{EC0D0A35-F892-4814-A56A-C9D719EF5FDA}" sibTransId="{3FD4F867-13DB-48B6-85E7-3B2E391E88B4}"/>
    <dgm:cxn modelId="{7956C37E-C41F-486D-845D-014942474590}" type="presOf" srcId="{E61FBD91-F8AE-498E-9FA5-5FF2E388A46F}" destId="{A9803C60-3AC4-4ECC-9DEA-AC696187E50B}" srcOrd="0" destOrd="0" presId="urn:microsoft.com/office/officeart/2005/8/layout/chevron2"/>
    <dgm:cxn modelId="{F169767F-B6B3-490B-B928-FBB94125F217}" srcId="{6C76F7DD-660A-4E6D-A55A-5D0F014DED80}" destId="{49B3C3CE-5089-4BE6-A2C1-6390566D0415}" srcOrd="0" destOrd="0" parTransId="{C2B43EE1-4C7B-43F1-A6D0-DEB1734A3D9F}" sibTransId="{BF5F11EE-1BCD-4FF4-AA75-50E7A2769608}"/>
    <dgm:cxn modelId="{E86E558D-6F16-4DCA-8653-869028BCDB28}" srcId="{EEFB5572-B9C7-4E6B-B62B-87BBB8B7883B}" destId="{9D328835-810A-4DF6-98F1-3F42FC1F6CA8}" srcOrd="3" destOrd="0" parTransId="{33CF79E0-954D-40E1-9A78-E55BC661889F}" sibTransId="{2DBA16D3-C5FA-4D9E-90F1-09ED38F7BF84}"/>
    <dgm:cxn modelId="{DFE3708E-16C1-4DBB-AC96-F0ADDDDDA66B}" type="presOf" srcId="{B0872177-B123-4710-8077-85E7CFD8C1FD}" destId="{195A6EC6-D945-4893-B207-18E963FF6ECD}" srcOrd="0" destOrd="0" presId="urn:microsoft.com/office/officeart/2005/8/layout/chevron2"/>
    <dgm:cxn modelId="{3A28D5A6-D1B2-49E9-97EA-623EBFF9D709}" srcId="{E61FBD91-F8AE-498E-9FA5-5FF2E388A46F}" destId="{1A933421-95C1-4C49-B726-DB32C6EF2C14}" srcOrd="0" destOrd="0" parTransId="{E96FB5AB-D810-4FB7-9E3E-9AA120A22C44}" sibTransId="{B24F1C26-DBDA-43D8-88F4-23F1EA01AD41}"/>
    <dgm:cxn modelId="{3CAD6AA8-1176-410A-85F9-ECCA592BD3C4}" srcId="{A0B72E46-2197-4C61-9571-E2F440E50FB6}" destId="{8528ACFB-F01B-44F4-8F4E-9042F4068F38}" srcOrd="0" destOrd="0" parTransId="{27148EC8-3210-4122-9BED-17FC783CAC69}" sibTransId="{3B89F8DF-2DD9-4FE3-B888-6D944280BA60}"/>
    <dgm:cxn modelId="{8590E7BC-AB72-445A-8751-0BE686C413E4}" type="presOf" srcId="{49B3C3CE-5089-4BE6-A2C1-6390566D0415}" destId="{B58A0A89-8136-4BE7-B6DD-ECEC241165BA}" srcOrd="0" destOrd="0" presId="urn:microsoft.com/office/officeart/2005/8/layout/chevron2"/>
    <dgm:cxn modelId="{F54F7AC2-C6D0-40AE-9CEA-78514A135CDF}" type="presOf" srcId="{9D328835-810A-4DF6-98F1-3F42FC1F6CA8}" destId="{BCCC1AF1-462B-45CA-8CDB-D2A8E2C9B126}" srcOrd="0" destOrd="0" presId="urn:microsoft.com/office/officeart/2005/8/layout/chevron2"/>
    <dgm:cxn modelId="{DA329FCD-6519-4359-86D8-04B99793E477}" srcId="{E8F33C6A-F764-4973-86BE-A3E9A03BDFA9}" destId="{78C351B5-0D75-47A7-AD6F-9177353EEAC7}" srcOrd="0" destOrd="0" parTransId="{AA1E84C3-2181-4F15-998E-78A0C7C0AA2E}" sibTransId="{46AFC96B-E24B-4E82-9116-983B247E14FC}"/>
    <dgm:cxn modelId="{D1BA94CE-106F-4FEF-9BFD-8936777E88E8}" srcId="{9D328835-810A-4DF6-98F1-3F42FC1F6CA8}" destId="{B0872177-B123-4710-8077-85E7CFD8C1FD}" srcOrd="0" destOrd="0" parTransId="{4DE73AD2-F7C3-4D71-9C1E-0EF8A1D2D67E}" sibTransId="{33CD4B9A-4BEA-4027-8A2F-E77DF46B458E}"/>
    <dgm:cxn modelId="{0C8370E8-AFB1-434A-ADC6-15DFEC275A35}" srcId="{EEFB5572-B9C7-4E6B-B62B-87BBB8B7883B}" destId="{6C76F7DD-660A-4E6D-A55A-5D0F014DED80}" srcOrd="0" destOrd="0" parTransId="{3E8AF35F-A758-4B72-AD37-4187F7BB4FE5}" sibTransId="{5E31BE95-1A9B-4F19-A5FB-3CAC3CE5E908}"/>
    <dgm:cxn modelId="{BDDF3405-6081-4663-A1F6-AC40A664F256}" type="presParOf" srcId="{5B8B92FF-C8C2-4C4C-93E2-0F0BC14A0B2E}" destId="{CEE41659-B2CB-4E75-9C69-62694130AC53}" srcOrd="0" destOrd="0" presId="urn:microsoft.com/office/officeart/2005/8/layout/chevron2"/>
    <dgm:cxn modelId="{17A5D99F-7669-4877-8637-474E74D42484}" type="presParOf" srcId="{CEE41659-B2CB-4E75-9C69-62694130AC53}" destId="{A266B58B-6E8E-4018-9DE1-500137A435C7}" srcOrd="0" destOrd="0" presId="urn:microsoft.com/office/officeart/2005/8/layout/chevron2"/>
    <dgm:cxn modelId="{75DE9AEF-9E8B-4678-B78E-AA047F229409}" type="presParOf" srcId="{CEE41659-B2CB-4E75-9C69-62694130AC53}" destId="{B58A0A89-8136-4BE7-B6DD-ECEC241165BA}" srcOrd="1" destOrd="0" presId="urn:microsoft.com/office/officeart/2005/8/layout/chevron2"/>
    <dgm:cxn modelId="{7BE12B68-AD4F-4D37-8440-F1EA730E44DE}" type="presParOf" srcId="{5B8B92FF-C8C2-4C4C-93E2-0F0BC14A0B2E}" destId="{CBA5B0DD-6FEB-465D-AF43-92C16A778517}" srcOrd="1" destOrd="0" presId="urn:microsoft.com/office/officeart/2005/8/layout/chevron2"/>
    <dgm:cxn modelId="{87A19477-A56B-4448-B1A7-B8F5E91BCAA3}" type="presParOf" srcId="{5B8B92FF-C8C2-4C4C-93E2-0F0BC14A0B2E}" destId="{BB8AD8D1-5131-4EA2-8013-783E6E96BF9D}" srcOrd="2" destOrd="0" presId="urn:microsoft.com/office/officeart/2005/8/layout/chevron2"/>
    <dgm:cxn modelId="{7E639D31-14F8-486E-B5CE-42D24A401853}" type="presParOf" srcId="{BB8AD8D1-5131-4EA2-8013-783E6E96BF9D}" destId="{BD9965DB-486E-40D1-A00F-1630C594F5A7}" srcOrd="0" destOrd="0" presId="urn:microsoft.com/office/officeart/2005/8/layout/chevron2"/>
    <dgm:cxn modelId="{DB159919-74E3-4CD7-9AFF-A1360E97F797}" type="presParOf" srcId="{BB8AD8D1-5131-4EA2-8013-783E6E96BF9D}" destId="{0F709448-FFC7-4C5E-B84D-EDE270CB9F00}" srcOrd="1" destOrd="0" presId="urn:microsoft.com/office/officeart/2005/8/layout/chevron2"/>
    <dgm:cxn modelId="{6A8E9C34-B8D6-44B6-BE5D-8700CEDD92DA}" type="presParOf" srcId="{5B8B92FF-C8C2-4C4C-93E2-0F0BC14A0B2E}" destId="{D20DEEF0-09F9-4DF4-BAAF-F49D9940F8E6}" srcOrd="3" destOrd="0" presId="urn:microsoft.com/office/officeart/2005/8/layout/chevron2"/>
    <dgm:cxn modelId="{43E88B7B-2F74-4B44-B04D-636806DCF939}" type="presParOf" srcId="{5B8B92FF-C8C2-4C4C-93E2-0F0BC14A0B2E}" destId="{6DF9DF8D-9949-42FF-BA0A-1194E44D0430}" srcOrd="4" destOrd="0" presId="urn:microsoft.com/office/officeart/2005/8/layout/chevron2"/>
    <dgm:cxn modelId="{845DA83E-365E-4BD5-A21D-B6D56F2F7C9E}" type="presParOf" srcId="{6DF9DF8D-9949-42FF-BA0A-1194E44D0430}" destId="{7B5FEE4D-679A-499C-A9D1-09A8364C9627}" srcOrd="0" destOrd="0" presId="urn:microsoft.com/office/officeart/2005/8/layout/chevron2"/>
    <dgm:cxn modelId="{8529B678-40CC-4908-8C69-568E4E2F46F5}" type="presParOf" srcId="{6DF9DF8D-9949-42FF-BA0A-1194E44D0430}" destId="{DE0C1456-3AA8-4FB7-991C-F877FC8B0386}" srcOrd="1" destOrd="0" presId="urn:microsoft.com/office/officeart/2005/8/layout/chevron2"/>
    <dgm:cxn modelId="{A336DB89-AB04-4F00-943D-F1E9A37E308A}" type="presParOf" srcId="{5B8B92FF-C8C2-4C4C-93E2-0F0BC14A0B2E}" destId="{907310A3-B936-42DE-BEA5-0B913ACF9D2B}" srcOrd="5" destOrd="0" presId="urn:microsoft.com/office/officeart/2005/8/layout/chevron2"/>
    <dgm:cxn modelId="{6472C9D8-F261-4211-B938-94E6CBE562E1}" type="presParOf" srcId="{5B8B92FF-C8C2-4C4C-93E2-0F0BC14A0B2E}" destId="{010F0F9A-ACCA-41C3-82D1-9939C4A433B4}" srcOrd="6" destOrd="0" presId="urn:microsoft.com/office/officeart/2005/8/layout/chevron2"/>
    <dgm:cxn modelId="{DB50255F-54AC-47D5-BA3C-C42EAB246D5C}" type="presParOf" srcId="{010F0F9A-ACCA-41C3-82D1-9939C4A433B4}" destId="{BCCC1AF1-462B-45CA-8CDB-D2A8E2C9B126}" srcOrd="0" destOrd="0" presId="urn:microsoft.com/office/officeart/2005/8/layout/chevron2"/>
    <dgm:cxn modelId="{57A41409-D3DA-4D5F-A572-D9D068047FE2}" type="presParOf" srcId="{010F0F9A-ACCA-41C3-82D1-9939C4A433B4}" destId="{195A6EC6-D945-4893-B207-18E963FF6ECD}" srcOrd="1" destOrd="0" presId="urn:microsoft.com/office/officeart/2005/8/layout/chevron2"/>
    <dgm:cxn modelId="{82F0C7FC-6D17-47B7-BA77-D839854550D7}" type="presParOf" srcId="{5B8B92FF-C8C2-4C4C-93E2-0F0BC14A0B2E}" destId="{D1554390-63C3-4C65-A5A5-7AFD4E83C77A}" srcOrd="7" destOrd="0" presId="urn:microsoft.com/office/officeart/2005/8/layout/chevron2"/>
    <dgm:cxn modelId="{D21D5C2C-1FCB-4D9E-A8FA-11D2492B45BF}" type="presParOf" srcId="{5B8B92FF-C8C2-4C4C-93E2-0F0BC14A0B2E}" destId="{4CEE90DF-F2BD-40CD-A28A-18907CCE06E2}" srcOrd="8" destOrd="0" presId="urn:microsoft.com/office/officeart/2005/8/layout/chevron2"/>
    <dgm:cxn modelId="{527368A2-09A9-4825-A5F1-4BC712B11239}" type="presParOf" srcId="{4CEE90DF-F2BD-40CD-A28A-18907CCE06E2}" destId="{A9803C60-3AC4-4ECC-9DEA-AC696187E50B}" srcOrd="0" destOrd="0" presId="urn:microsoft.com/office/officeart/2005/8/layout/chevron2"/>
    <dgm:cxn modelId="{C2793521-E053-451B-8054-943A21834928}" type="presParOf" srcId="{4CEE90DF-F2BD-40CD-A28A-18907CCE06E2}" destId="{91461F00-F1FC-47BB-98E2-B3D00DC9CFE7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773BD34-FDA8-40ED-81AD-0CC26DDE5E0E}" type="doc">
      <dgm:prSet loTypeId="urn:microsoft.com/office/officeart/2008/layout/AlternatingHexagons" loCatId="list" qsTypeId="urn:microsoft.com/office/officeart/2005/8/quickstyle/simple1" qsCatId="simple" csTypeId="urn:microsoft.com/office/officeart/2005/8/colors/accent1_2" csCatId="accent1" phldr="0"/>
      <dgm:spPr/>
      <dgm:t>
        <a:bodyPr/>
        <a:lstStyle/>
        <a:p>
          <a:endParaRPr lang="pl-PL"/>
        </a:p>
      </dgm:t>
    </dgm:pt>
    <dgm:pt modelId="{D2C98FBA-05E3-42DA-9089-7816DF074B30}">
      <dgm:prSet phldrT="[Tekst]" phldr="1"/>
      <dgm:spPr/>
      <dgm:t>
        <a:bodyPr/>
        <a:lstStyle/>
        <a:p>
          <a:endParaRPr lang="pl-PL" dirty="0"/>
        </a:p>
      </dgm:t>
    </dgm:pt>
    <dgm:pt modelId="{8EF65A3B-0BE7-4A6A-9EE8-F7BA1A8F8631}" type="parTrans" cxnId="{C91283E5-27C8-4827-ACF4-F611BEE00544}">
      <dgm:prSet/>
      <dgm:spPr/>
      <dgm:t>
        <a:bodyPr/>
        <a:lstStyle/>
        <a:p>
          <a:endParaRPr lang="pl-PL"/>
        </a:p>
      </dgm:t>
    </dgm:pt>
    <dgm:pt modelId="{D802D9F2-6FA9-4B96-9AB0-C9E9E4E05104}" type="sibTrans" cxnId="{C91283E5-27C8-4827-ACF4-F611BEE00544}">
      <dgm:prSet/>
      <dgm:spPr/>
      <dgm:t>
        <a:bodyPr/>
        <a:lstStyle/>
        <a:p>
          <a:endParaRPr lang="pl-PL"/>
        </a:p>
      </dgm:t>
    </dgm:pt>
    <dgm:pt modelId="{6E648EA9-B24D-4448-9F3A-18BC9F9C9400}">
      <dgm:prSet phldrT="[Tekst]" phldr="1"/>
      <dgm:spPr/>
      <dgm:t>
        <a:bodyPr/>
        <a:lstStyle/>
        <a:p>
          <a:endParaRPr lang="pl-PL" dirty="0"/>
        </a:p>
      </dgm:t>
    </dgm:pt>
    <dgm:pt modelId="{4283EEF0-88B9-4027-BC60-7682E532E0E4}" type="parTrans" cxnId="{13CAC456-AD6D-493E-9C3F-5BDCCB75C5BE}">
      <dgm:prSet/>
      <dgm:spPr/>
      <dgm:t>
        <a:bodyPr/>
        <a:lstStyle/>
        <a:p>
          <a:endParaRPr lang="pl-PL"/>
        </a:p>
      </dgm:t>
    </dgm:pt>
    <dgm:pt modelId="{8A57C8B5-9114-4784-A26D-5B6DF95DA3FB}" type="sibTrans" cxnId="{13CAC456-AD6D-493E-9C3F-5BDCCB75C5BE}">
      <dgm:prSet/>
      <dgm:spPr/>
      <dgm:t>
        <a:bodyPr/>
        <a:lstStyle/>
        <a:p>
          <a:endParaRPr lang="pl-PL"/>
        </a:p>
      </dgm:t>
    </dgm:pt>
    <dgm:pt modelId="{E7D3B0D0-583D-41DE-9946-4E944F0B749A}">
      <dgm:prSet phldrT="[Tekst]" phldr="1"/>
      <dgm:spPr/>
      <dgm:t>
        <a:bodyPr/>
        <a:lstStyle/>
        <a:p>
          <a:endParaRPr lang="pl-PL"/>
        </a:p>
      </dgm:t>
    </dgm:pt>
    <dgm:pt modelId="{F1993CBF-0D4A-4AA3-B357-6E884694942B}" type="parTrans" cxnId="{83D0FB27-3B5F-4CCD-942C-7634CD6CBF26}">
      <dgm:prSet/>
      <dgm:spPr/>
      <dgm:t>
        <a:bodyPr/>
        <a:lstStyle/>
        <a:p>
          <a:endParaRPr lang="pl-PL"/>
        </a:p>
      </dgm:t>
    </dgm:pt>
    <dgm:pt modelId="{D48E6061-012A-448C-A0AC-94FB8845AA91}" type="sibTrans" cxnId="{83D0FB27-3B5F-4CCD-942C-7634CD6CBF26}">
      <dgm:prSet/>
      <dgm:spPr/>
      <dgm:t>
        <a:bodyPr/>
        <a:lstStyle/>
        <a:p>
          <a:endParaRPr lang="pl-PL"/>
        </a:p>
      </dgm:t>
    </dgm:pt>
    <dgm:pt modelId="{15D142D1-8F07-477E-8A85-EC314D64CFBB}">
      <dgm:prSet phldrT="[Tekst]" phldr="1"/>
      <dgm:spPr/>
      <dgm:t>
        <a:bodyPr/>
        <a:lstStyle/>
        <a:p>
          <a:endParaRPr lang="pl-PL"/>
        </a:p>
      </dgm:t>
    </dgm:pt>
    <dgm:pt modelId="{EE0B0CCD-C96C-4898-9201-12451B4AFD7C}" type="parTrans" cxnId="{6A29D6CE-3B8F-47F5-A20E-13C8CF9CFFFC}">
      <dgm:prSet/>
      <dgm:spPr/>
      <dgm:t>
        <a:bodyPr/>
        <a:lstStyle/>
        <a:p>
          <a:endParaRPr lang="pl-PL"/>
        </a:p>
      </dgm:t>
    </dgm:pt>
    <dgm:pt modelId="{2281086F-B29D-46B5-B0FB-8892BF5EC6D0}" type="sibTrans" cxnId="{6A29D6CE-3B8F-47F5-A20E-13C8CF9CFFFC}">
      <dgm:prSet/>
      <dgm:spPr/>
      <dgm:t>
        <a:bodyPr/>
        <a:lstStyle/>
        <a:p>
          <a:endParaRPr lang="pl-PL"/>
        </a:p>
      </dgm:t>
    </dgm:pt>
    <dgm:pt modelId="{4314412F-7719-4949-9677-EF25CE611D8B}">
      <dgm:prSet phldrT="[Tekst]" phldr="1"/>
      <dgm:spPr/>
      <dgm:t>
        <a:bodyPr/>
        <a:lstStyle/>
        <a:p>
          <a:endParaRPr lang="pl-PL"/>
        </a:p>
      </dgm:t>
    </dgm:pt>
    <dgm:pt modelId="{FC23C272-8223-43FE-ACA0-5A9C376C3043}" type="parTrans" cxnId="{81A8AD67-022F-49AA-8DF7-BA6D308D0BAD}">
      <dgm:prSet/>
      <dgm:spPr/>
      <dgm:t>
        <a:bodyPr/>
        <a:lstStyle/>
        <a:p>
          <a:endParaRPr lang="pl-PL"/>
        </a:p>
      </dgm:t>
    </dgm:pt>
    <dgm:pt modelId="{6BDFE597-F691-4AE9-B5C7-D9E3C6A0F004}" type="sibTrans" cxnId="{81A8AD67-022F-49AA-8DF7-BA6D308D0BAD}">
      <dgm:prSet/>
      <dgm:spPr/>
      <dgm:t>
        <a:bodyPr/>
        <a:lstStyle/>
        <a:p>
          <a:endParaRPr lang="pl-PL"/>
        </a:p>
      </dgm:t>
    </dgm:pt>
    <dgm:pt modelId="{852CD6A8-3A8A-4587-82A7-B020F841A82B}">
      <dgm:prSet phldrT="[Tekst]" phldr="1"/>
      <dgm:spPr/>
      <dgm:t>
        <a:bodyPr/>
        <a:lstStyle/>
        <a:p>
          <a:endParaRPr lang="pl-PL" dirty="0"/>
        </a:p>
      </dgm:t>
    </dgm:pt>
    <dgm:pt modelId="{B96C250E-E7DF-4759-8713-82FFB039CADA}" type="parTrans" cxnId="{98DB9D5B-7FA1-4247-BA65-261AB1E64821}">
      <dgm:prSet/>
      <dgm:spPr/>
      <dgm:t>
        <a:bodyPr/>
        <a:lstStyle/>
        <a:p>
          <a:endParaRPr lang="pl-PL"/>
        </a:p>
      </dgm:t>
    </dgm:pt>
    <dgm:pt modelId="{6BEA20D4-5120-4EE0-A632-96C45605EA8D}" type="sibTrans" cxnId="{98DB9D5B-7FA1-4247-BA65-261AB1E64821}">
      <dgm:prSet/>
      <dgm:spPr/>
      <dgm:t>
        <a:bodyPr/>
        <a:lstStyle/>
        <a:p>
          <a:endParaRPr lang="pl-PL"/>
        </a:p>
      </dgm:t>
    </dgm:pt>
    <dgm:pt modelId="{21E2C13A-A078-4672-8053-66FB347224B7}" type="pres">
      <dgm:prSet presAssocID="{7773BD34-FDA8-40ED-81AD-0CC26DDE5E0E}" presName="Name0" presStyleCnt="0">
        <dgm:presLayoutVars>
          <dgm:chMax/>
          <dgm:chPref/>
          <dgm:dir/>
          <dgm:animLvl val="lvl"/>
        </dgm:presLayoutVars>
      </dgm:prSet>
      <dgm:spPr/>
    </dgm:pt>
    <dgm:pt modelId="{AE096139-9520-4019-A0EA-041125DFFD77}" type="pres">
      <dgm:prSet presAssocID="{D2C98FBA-05E3-42DA-9089-7816DF074B30}" presName="composite" presStyleCnt="0"/>
      <dgm:spPr/>
    </dgm:pt>
    <dgm:pt modelId="{03DC6858-60F2-425C-B06B-372AC9F0608E}" type="pres">
      <dgm:prSet presAssocID="{D2C98FBA-05E3-42DA-9089-7816DF074B30}" presName="Parent1" presStyleLbl="node1" presStyleIdx="0" presStyleCnt="6">
        <dgm:presLayoutVars>
          <dgm:chMax val="1"/>
          <dgm:chPref val="1"/>
          <dgm:bulletEnabled val="1"/>
        </dgm:presLayoutVars>
      </dgm:prSet>
      <dgm:spPr/>
    </dgm:pt>
    <dgm:pt modelId="{781140E4-E027-4120-9EEC-28FBEDB4526C}" type="pres">
      <dgm:prSet presAssocID="{D2C98FBA-05E3-42DA-9089-7816DF074B30}" presName="Childtext1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17BFB52F-2B30-4B57-806D-528214BD315A}" type="pres">
      <dgm:prSet presAssocID="{D2C98FBA-05E3-42DA-9089-7816DF074B30}" presName="BalanceSpacing" presStyleCnt="0"/>
      <dgm:spPr/>
    </dgm:pt>
    <dgm:pt modelId="{42F00291-637D-41E9-B19E-60222E2C34D9}" type="pres">
      <dgm:prSet presAssocID="{D2C98FBA-05E3-42DA-9089-7816DF074B30}" presName="BalanceSpacing1" presStyleCnt="0"/>
      <dgm:spPr/>
    </dgm:pt>
    <dgm:pt modelId="{84CDDC21-E390-469B-987B-8311294559D9}" type="pres">
      <dgm:prSet presAssocID="{D802D9F2-6FA9-4B96-9AB0-C9E9E4E05104}" presName="Accent1Text" presStyleLbl="node1" presStyleIdx="1" presStyleCnt="6"/>
      <dgm:spPr/>
    </dgm:pt>
    <dgm:pt modelId="{D1636033-8877-4569-8F1F-1D336B7EDE87}" type="pres">
      <dgm:prSet presAssocID="{D802D9F2-6FA9-4B96-9AB0-C9E9E4E05104}" presName="spaceBetweenRectangles" presStyleCnt="0"/>
      <dgm:spPr/>
    </dgm:pt>
    <dgm:pt modelId="{DBCB1B02-2E7A-4E2A-942A-45DBDD833D1B}" type="pres">
      <dgm:prSet presAssocID="{E7D3B0D0-583D-41DE-9946-4E944F0B749A}" presName="composite" presStyleCnt="0"/>
      <dgm:spPr/>
    </dgm:pt>
    <dgm:pt modelId="{9C28DB8F-D8AE-4B57-8579-77FFD9A24146}" type="pres">
      <dgm:prSet presAssocID="{E7D3B0D0-583D-41DE-9946-4E944F0B749A}" presName="Parent1" presStyleLbl="node1" presStyleIdx="2" presStyleCnt="6">
        <dgm:presLayoutVars>
          <dgm:chMax val="1"/>
          <dgm:chPref val="1"/>
          <dgm:bulletEnabled val="1"/>
        </dgm:presLayoutVars>
      </dgm:prSet>
      <dgm:spPr/>
    </dgm:pt>
    <dgm:pt modelId="{1208CA42-E433-4A0A-96F6-2B99C4F96653}" type="pres">
      <dgm:prSet presAssocID="{E7D3B0D0-583D-41DE-9946-4E944F0B749A}" presName="Childtext1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EEDC6F4D-3DF7-4087-A05E-0FE24BA9142B}" type="pres">
      <dgm:prSet presAssocID="{E7D3B0D0-583D-41DE-9946-4E944F0B749A}" presName="BalanceSpacing" presStyleCnt="0"/>
      <dgm:spPr/>
    </dgm:pt>
    <dgm:pt modelId="{E78E09F7-16D0-4E02-973C-24D0FEDC5C3F}" type="pres">
      <dgm:prSet presAssocID="{E7D3B0D0-583D-41DE-9946-4E944F0B749A}" presName="BalanceSpacing1" presStyleCnt="0"/>
      <dgm:spPr/>
    </dgm:pt>
    <dgm:pt modelId="{A66E2228-5D66-4815-A859-6A89411B4B5B}" type="pres">
      <dgm:prSet presAssocID="{D48E6061-012A-448C-A0AC-94FB8845AA91}" presName="Accent1Text" presStyleLbl="node1" presStyleIdx="3" presStyleCnt="6"/>
      <dgm:spPr/>
    </dgm:pt>
    <dgm:pt modelId="{96DD38C4-2517-4FB4-95D2-A8A68939D67E}" type="pres">
      <dgm:prSet presAssocID="{D48E6061-012A-448C-A0AC-94FB8845AA91}" presName="spaceBetweenRectangles" presStyleCnt="0"/>
      <dgm:spPr/>
    </dgm:pt>
    <dgm:pt modelId="{DCD18A83-9BC8-466B-97D2-9FB7BEEF214B}" type="pres">
      <dgm:prSet presAssocID="{4314412F-7719-4949-9677-EF25CE611D8B}" presName="composite" presStyleCnt="0"/>
      <dgm:spPr/>
    </dgm:pt>
    <dgm:pt modelId="{79B44F51-5127-42BD-85C8-496DEA9E5A5C}" type="pres">
      <dgm:prSet presAssocID="{4314412F-7719-4949-9677-EF25CE611D8B}" presName="Parent1" presStyleLbl="node1" presStyleIdx="4" presStyleCnt="6">
        <dgm:presLayoutVars>
          <dgm:chMax val="1"/>
          <dgm:chPref val="1"/>
          <dgm:bulletEnabled val="1"/>
        </dgm:presLayoutVars>
      </dgm:prSet>
      <dgm:spPr/>
    </dgm:pt>
    <dgm:pt modelId="{0EAE5E32-6262-47C3-9370-BBBB7C9DF500}" type="pres">
      <dgm:prSet presAssocID="{4314412F-7719-4949-9677-EF25CE611D8B}" presName="Childtext1" presStyleLbl="revTx" presStyleIdx="2" presStyleCnt="3">
        <dgm:presLayoutVars>
          <dgm:chMax val="0"/>
          <dgm:chPref val="0"/>
          <dgm:bulletEnabled val="1"/>
        </dgm:presLayoutVars>
      </dgm:prSet>
      <dgm:spPr/>
    </dgm:pt>
    <dgm:pt modelId="{BCD76BA2-C42D-4C2C-AD9C-BCEE70C83C69}" type="pres">
      <dgm:prSet presAssocID="{4314412F-7719-4949-9677-EF25CE611D8B}" presName="BalanceSpacing" presStyleCnt="0"/>
      <dgm:spPr/>
    </dgm:pt>
    <dgm:pt modelId="{DC580A0D-6D33-444B-A694-38DB4A23FBC5}" type="pres">
      <dgm:prSet presAssocID="{4314412F-7719-4949-9677-EF25CE611D8B}" presName="BalanceSpacing1" presStyleCnt="0"/>
      <dgm:spPr/>
    </dgm:pt>
    <dgm:pt modelId="{A2792895-43DB-49CA-9EE0-21B8EAEF5C4A}" type="pres">
      <dgm:prSet presAssocID="{6BDFE597-F691-4AE9-B5C7-D9E3C6A0F004}" presName="Accent1Text" presStyleLbl="node1" presStyleIdx="5" presStyleCnt="6"/>
      <dgm:spPr/>
    </dgm:pt>
  </dgm:ptLst>
  <dgm:cxnLst>
    <dgm:cxn modelId="{F52FB900-545C-455D-B6DF-A4C95877D44A}" type="presOf" srcId="{E7D3B0D0-583D-41DE-9946-4E944F0B749A}" destId="{9C28DB8F-D8AE-4B57-8579-77FFD9A24146}" srcOrd="0" destOrd="0" presId="urn:microsoft.com/office/officeart/2008/layout/AlternatingHexagons"/>
    <dgm:cxn modelId="{83D0FB27-3B5F-4CCD-942C-7634CD6CBF26}" srcId="{7773BD34-FDA8-40ED-81AD-0CC26DDE5E0E}" destId="{E7D3B0D0-583D-41DE-9946-4E944F0B749A}" srcOrd="1" destOrd="0" parTransId="{F1993CBF-0D4A-4AA3-B357-6E884694942B}" sibTransId="{D48E6061-012A-448C-A0AC-94FB8845AA91}"/>
    <dgm:cxn modelId="{AF0BD538-84E0-4C79-9DE6-269B70F5151B}" type="presOf" srcId="{D802D9F2-6FA9-4B96-9AB0-C9E9E4E05104}" destId="{84CDDC21-E390-469B-987B-8311294559D9}" srcOrd="0" destOrd="0" presId="urn:microsoft.com/office/officeart/2008/layout/AlternatingHexagons"/>
    <dgm:cxn modelId="{98DB9D5B-7FA1-4247-BA65-261AB1E64821}" srcId="{4314412F-7719-4949-9677-EF25CE611D8B}" destId="{852CD6A8-3A8A-4587-82A7-B020F841A82B}" srcOrd="0" destOrd="0" parTransId="{B96C250E-E7DF-4759-8713-82FFB039CADA}" sibTransId="{6BEA20D4-5120-4EE0-A632-96C45605EA8D}"/>
    <dgm:cxn modelId="{81A8AD67-022F-49AA-8DF7-BA6D308D0BAD}" srcId="{7773BD34-FDA8-40ED-81AD-0CC26DDE5E0E}" destId="{4314412F-7719-4949-9677-EF25CE611D8B}" srcOrd="2" destOrd="0" parTransId="{FC23C272-8223-43FE-ACA0-5A9C376C3043}" sibTransId="{6BDFE597-F691-4AE9-B5C7-D9E3C6A0F004}"/>
    <dgm:cxn modelId="{13CAC456-AD6D-493E-9C3F-5BDCCB75C5BE}" srcId="{D2C98FBA-05E3-42DA-9089-7816DF074B30}" destId="{6E648EA9-B24D-4448-9F3A-18BC9F9C9400}" srcOrd="0" destOrd="0" parTransId="{4283EEF0-88B9-4027-BC60-7682E532E0E4}" sibTransId="{8A57C8B5-9114-4784-A26D-5B6DF95DA3FB}"/>
    <dgm:cxn modelId="{3589F2A1-46FC-4E98-920D-D1EC4AB12134}" type="presOf" srcId="{D2C98FBA-05E3-42DA-9089-7816DF074B30}" destId="{03DC6858-60F2-425C-B06B-372AC9F0608E}" srcOrd="0" destOrd="0" presId="urn:microsoft.com/office/officeart/2008/layout/AlternatingHexagons"/>
    <dgm:cxn modelId="{62F3ABAC-55E7-4F94-986D-F5961D0610FC}" type="presOf" srcId="{6E648EA9-B24D-4448-9F3A-18BC9F9C9400}" destId="{781140E4-E027-4120-9EEC-28FBEDB4526C}" srcOrd="0" destOrd="0" presId="urn:microsoft.com/office/officeart/2008/layout/AlternatingHexagons"/>
    <dgm:cxn modelId="{336D57CC-AA37-44C6-B028-5B7051EE22AF}" type="presOf" srcId="{852CD6A8-3A8A-4587-82A7-B020F841A82B}" destId="{0EAE5E32-6262-47C3-9370-BBBB7C9DF500}" srcOrd="0" destOrd="0" presId="urn:microsoft.com/office/officeart/2008/layout/AlternatingHexagons"/>
    <dgm:cxn modelId="{6A29D6CE-3B8F-47F5-A20E-13C8CF9CFFFC}" srcId="{E7D3B0D0-583D-41DE-9946-4E944F0B749A}" destId="{15D142D1-8F07-477E-8A85-EC314D64CFBB}" srcOrd="0" destOrd="0" parTransId="{EE0B0CCD-C96C-4898-9201-12451B4AFD7C}" sibTransId="{2281086F-B29D-46B5-B0FB-8892BF5EC6D0}"/>
    <dgm:cxn modelId="{9F20E6D5-30A0-4706-B992-3DBB0AE55554}" type="presOf" srcId="{15D142D1-8F07-477E-8A85-EC314D64CFBB}" destId="{1208CA42-E433-4A0A-96F6-2B99C4F96653}" srcOrd="0" destOrd="0" presId="urn:microsoft.com/office/officeart/2008/layout/AlternatingHexagons"/>
    <dgm:cxn modelId="{CCEEBDD7-A8CF-4AB3-A4A1-9B21D8062281}" type="presOf" srcId="{D48E6061-012A-448C-A0AC-94FB8845AA91}" destId="{A66E2228-5D66-4815-A859-6A89411B4B5B}" srcOrd="0" destOrd="0" presId="urn:microsoft.com/office/officeart/2008/layout/AlternatingHexagons"/>
    <dgm:cxn modelId="{6107BED9-F4AF-441A-9488-D6702546B823}" type="presOf" srcId="{6BDFE597-F691-4AE9-B5C7-D9E3C6A0F004}" destId="{A2792895-43DB-49CA-9EE0-21B8EAEF5C4A}" srcOrd="0" destOrd="0" presId="urn:microsoft.com/office/officeart/2008/layout/AlternatingHexagons"/>
    <dgm:cxn modelId="{C91283E5-27C8-4827-ACF4-F611BEE00544}" srcId="{7773BD34-FDA8-40ED-81AD-0CC26DDE5E0E}" destId="{D2C98FBA-05E3-42DA-9089-7816DF074B30}" srcOrd="0" destOrd="0" parTransId="{8EF65A3B-0BE7-4A6A-9EE8-F7BA1A8F8631}" sibTransId="{D802D9F2-6FA9-4B96-9AB0-C9E9E4E05104}"/>
    <dgm:cxn modelId="{032DE0E6-60E7-454E-B713-7F5B278B6E38}" type="presOf" srcId="{4314412F-7719-4949-9677-EF25CE611D8B}" destId="{79B44F51-5127-42BD-85C8-496DEA9E5A5C}" srcOrd="0" destOrd="0" presId="urn:microsoft.com/office/officeart/2008/layout/AlternatingHexagons"/>
    <dgm:cxn modelId="{7F89CCFC-376C-49F4-80EE-E2DA697784D6}" type="presOf" srcId="{7773BD34-FDA8-40ED-81AD-0CC26DDE5E0E}" destId="{21E2C13A-A078-4672-8053-66FB347224B7}" srcOrd="0" destOrd="0" presId="urn:microsoft.com/office/officeart/2008/layout/AlternatingHexagons"/>
    <dgm:cxn modelId="{273E401C-2E16-4196-B0BD-C17185CF2D3F}" type="presParOf" srcId="{21E2C13A-A078-4672-8053-66FB347224B7}" destId="{AE096139-9520-4019-A0EA-041125DFFD77}" srcOrd="0" destOrd="0" presId="urn:microsoft.com/office/officeart/2008/layout/AlternatingHexagons"/>
    <dgm:cxn modelId="{E561A172-E613-4D57-9E1F-16FEC0B9C27B}" type="presParOf" srcId="{AE096139-9520-4019-A0EA-041125DFFD77}" destId="{03DC6858-60F2-425C-B06B-372AC9F0608E}" srcOrd="0" destOrd="0" presId="urn:microsoft.com/office/officeart/2008/layout/AlternatingHexagons"/>
    <dgm:cxn modelId="{B44DD699-FE07-4069-9580-C23A0FE34F59}" type="presParOf" srcId="{AE096139-9520-4019-A0EA-041125DFFD77}" destId="{781140E4-E027-4120-9EEC-28FBEDB4526C}" srcOrd="1" destOrd="0" presId="urn:microsoft.com/office/officeart/2008/layout/AlternatingHexagons"/>
    <dgm:cxn modelId="{FE168920-D59C-4C57-AB54-F8D613428A6D}" type="presParOf" srcId="{AE096139-9520-4019-A0EA-041125DFFD77}" destId="{17BFB52F-2B30-4B57-806D-528214BD315A}" srcOrd="2" destOrd="0" presId="urn:microsoft.com/office/officeart/2008/layout/AlternatingHexagons"/>
    <dgm:cxn modelId="{66F0CEF0-D946-4C46-85F2-A618110DFBB2}" type="presParOf" srcId="{AE096139-9520-4019-A0EA-041125DFFD77}" destId="{42F00291-637D-41E9-B19E-60222E2C34D9}" srcOrd="3" destOrd="0" presId="urn:microsoft.com/office/officeart/2008/layout/AlternatingHexagons"/>
    <dgm:cxn modelId="{129FD362-7CD2-4642-8001-8466260E216E}" type="presParOf" srcId="{AE096139-9520-4019-A0EA-041125DFFD77}" destId="{84CDDC21-E390-469B-987B-8311294559D9}" srcOrd="4" destOrd="0" presId="urn:microsoft.com/office/officeart/2008/layout/AlternatingHexagons"/>
    <dgm:cxn modelId="{E70FC62E-5C28-4777-849C-E8E7101FFB24}" type="presParOf" srcId="{21E2C13A-A078-4672-8053-66FB347224B7}" destId="{D1636033-8877-4569-8F1F-1D336B7EDE87}" srcOrd="1" destOrd="0" presId="urn:microsoft.com/office/officeart/2008/layout/AlternatingHexagons"/>
    <dgm:cxn modelId="{6081550E-B6AE-4079-9B3E-C16DBA27B325}" type="presParOf" srcId="{21E2C13A-A078-4672-8053-66FB347224B7}" destId="{DBCB1B02-2E7A-4E2A-942A-45DBDD833D1B}" srcOrd="2" destOrd="0" presId="urn:microsoft.com/office/officeart/2008/layout/AlternatingHexagons"/>
    <dgm:cxn modelId="{642966AA-9A9D-4F6E-BA5F-E68D5218C316}" type="presParOf" srcId="{DBCB1B02-2E7A-4E2A-942A-45DBDD833D1B}" destId="{9C28DB8F-D8AE-4B57-8579-77FFD9A24146}" srcOrd="0" destOrd="0" presId="urn:microsoft.com/office/officeart/2008/layout/AlternatingHexagons"/>
    <dgm:cxn modelId="{641FA1A8-6F4D-48AB-8529-5979821F8984}" type="presParOf" srcId="{DBCB1B02-2E7A-4E2A-942A-45DBDD833D1B}" destId="{1208CA42-E433-4A0A-96F6-2B99C4F96653}" srcOrd="1" destOrd="0" presId="urn:microsoft.com/office/officeart/2008/layout/AlternatingHexagons"/>
    <dgm:cxn modelId="{04D9A460-AF13-4B27-9BA7-554282049275}" type="presParOf" srcId="{DBCB1B02-2E7A-4E2A-942A-45DBDD833D1B}" destId="{EEDC6F4D-3DF7-4087-A05E-0FE24BA9142B}" srcOrd="2" destOrd="0" presId="urn:microsoft.com/office/officeart/2008/layout/AlternatingHexagons"/>
    <dgm:cxn modelId="{DC60C163-C253-476A-9A8E-F45B38BF0F61}" type="presParOf" srcId="{DBCB1B02-2E7A-4E2A-942A-45DBDD833D1B}" destId="{E78E09F7-16D0-4E02-973C-24D0FEDC5C3F}" srcOrd="3" destOrd="0" presId="urn:microsoft.com/office/officeart/2008/layout/AlternatingHexagons"/>
    <dgm:cxn modelId="{79D0B24D-CA9D-4AB9-A437-34A5A81587EF}" type="presParOf" srcId="{DBCB1B02-2E7A-4E2A-942A-45DBDD833D1B}" destId="{A66E2228-5D66-4815-A859-6A89411B4B5B}" srcOrd="4" destOrd="0" presId="urn:microsoft.com/office/officeart/2008/layout/AlternatingHexagons"/>
    <dgm:cxn modelId="{DA854AB2-5696-40EB-84E8-15D32CD1E85C}" type="presParOf" srcId="{21E2C13A-A078-4672-8053-66FB347224B7}" destId="{96DD38C4-2517-4FB4-95D2-A8A68939D67E}" srcOrd="3" destOrd="0" presId="urn:microsoft.com/office/officeart/2008/layout/AlternatingHexagons"/>
    <dgm:cxn modelId="{69D98C2F-0C95-4F51-A5D5-E95C3473C797}" type="presParOf" srcId="{21E2C13A-A078-4672-8053-66FB347224B7}" destId="{DCD18A83-9BC8-466B-97D2-9FB7BEEF214B}" srcOrd="4" destOrd="0" presId="urn:microsoft.com/office/officeart/2008/layout/AlternatingHexagons"/>
    <dgm:cxn modelId="{8198565E-ED9E-45A4-9308-C6C039E27152}" type="presParOf" srcId="{DCD18A83-9BC8-466B-97D2-9FB7BEEF214B}" destId="{79B44F51-5127-42BD-85C8-496DEA9E5A5C}" srcOrd="0" destOrd="0" presId="urn:microsoft.com/office/officeart/2008/layout/AlternatingHexagons"/>
    <dgm:cxn modelId="{105679BA-B3F5-4D46-BFCF-554654BFEB8D}" type="presParOf" srcId="{DCD18A83-9BC8-466B-97D2-9FB7BEEF214B}" destId="{0EAE5E32-6262-47C3-9370-BBBB7C9DF500}" srcOrd="1" destOrd="0" presId="urn:microsoft.com/office/officeart/2008/layout/AlternatingHexagons"/>
    <dgm:cxn modelId="{13670D58-40E0-4D4D-B9CA-764840A12629}" type="presParOf" srcId="{DCD18A83-9BC8-466B-97D2-9FB7BEEF214B}" destId="{BCD76BA2-C42D-4C2C-AD9C-BCEE70C83C69}" srcOrd="2" destOrd="0" presId="urn:microsoft.com/office/officeart/2008/layout/AlternatingHexagons"/>
    <dgm:cxn modelId="{11E46C40-69D5-423D-B31C-8B2CBA04C048}" type="presParOf" srcId="{DCD18A83-9BC8-466B-97D2-9FB7BEEF214B}" destId="{DC580A0D-6D33-444B-A694-38DB4A23FBC5}" srcOrd="3" destOrd="0" presId="urn:microsoft.com/office/officeart/2008/layout/AlternatingHexagons"/>
    <dgm:cxn modelId="{546E0268-47AA-47DE-8323-E68376BDA2B7}" type="presParOf" srcId="{DCD18A83-9BC8-466B-97D2-9FB7BEEF214B}" destId="{A2792895-43DB-49CA-9EE0-21B8EAEF5C4A}" srcOrd="4" destOrd="0" presId="urn:microsoft.com/office/officeart/2008/layout/AlternatingHexagon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7EA70B8-18A0-4E6D-91CB-9EB16E443A85}" type="doc">
      <dgm:prSet loTypeId="urn:microsoft.com/office/officeart/2008/layout/AlternatingHexagons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l-PL"/>
        </a:p>
      </dgm:t>
    </dgm:pt>
    <dgm:pt modelId="{95BA2413-9E2F-4E50-81FC-8685CDB6A873}">
      <dgm:prSet phldrT="[Tekst]" custT="1"/>
      <dgm:spPr/>
      <dgm:t>
        <a:bodyPr/>
        <a:lstStyle/>
        <a:p>
          <a:r>
            <a:rPr lang="pl-PL" sz="1400" dirty="0">
              <a:solidFill>
                <a:schemeClr val="bg1"/>
              </a:solidFill>
            </a:rPr>
            <a:t>C++</a:t>
          </a:r>
          <a:endParaRPr lang="pl-PL" sz="1400" dirty="0"/>
        </a:p>
      </dgm:t>
    </dgm:pt>
    <dgm:pt modelId="{18C05053-B49F-4C1E-BA32-6697734AAFBD}" type="parTrans" cxnId="{96CEA729-5B48-46EB-8109-2F2D77473672}">
      <dgm:prSet/>
      <dgm:spPr/>
      <dgm:t>
        <a:bodyPr/>
        <a:lstStyle/>
        <a:p>
          <a:endParaRPr lang="pl-PL"/>
        </a:p>
      </dgm:t>
    </dgm:pt>
    <dgm:pt modelId="{51FFF95B-B7E9-4395-BB10-30D1AD90FF80}" type="sibTrans" cxnId="{96CEA729-5B48-46EB-8109-2F2D77473672}">
      <dgm:prSet/>
      <dgm:spPr/>
      <dgm:t>
        <a:bodyPr/>
        <a:lstStyle/>
        <a:p>
          <a:endParaRPr lang="pl-PL"/>
        </a:p>
      </dgm:t>
    </dgm:pt>
    <dgm:pt modelId="{EF6BE357-A831-4384-8E8B-C9FD3ED0936A}">
      <dgm:prSet custT="1"/>
      <dgm:spPr/>
      <dgm:t>
        <a:bodyPr/>
        <a:lstStyle/>
        <a:p>
          <a:r>
            <a:rPr lang="pl-PL" sz="1400" dirty="0" err="1">
              <a:solidFill>
                <a:schemeClr val="bg1"/>
              </a:solidFill>
            </a:rPr>
            <a:t>Python</a:t>
          </a:r>
          <a:endParaRPr lang="pl-PL" sz="1400" dirty="0">
            <a:solidFill>
              <a:schemeClr val="bg1"/>
            </a:solidFill>
          </a:endParaRPr>
        </a:p>
      </dgm:t>
    </dgm:pt>
    <dgm:pt modelId="{E5A5A6F0-A9CD-435B-A819-84D3DDD8F3AB}" type="parTrans" cxnId="{6D420412-86D4-4D01-A889-71FC3FC63FDC}">
      <dgm:prSet/>
      <dgm:spPr/>
      <dgm:t>
        <a:bodyPr/>
        <a:lstStyle/>
        <a:p>
          <a:endParaRPr lang="pl-PL"/>
        </a:p>
      </dgm:t>
    </dgm:pt>
    <dgm:pt modelId="{7ABC572E-36C9-4621-9818-2025C67CA0AB}" type="sibTrans" cxnId="{6D420412-86D4-4D01-A889-71FC3FC63FDC}">
      <dgm:prSet/>
      <dgm:spPr/>
      <dgm:t>
        <a:bodyPr/>
        <a:lstStyle/>
        <a:p>
          <a:endParaRPr lang="pl-PL"/>
        </a:p>
      </dgm:t>
    </dgm:pt>
    <dgm:pt modelId="{4A6D423B-B31F-4FC0-8701-7476A73CD30A}">
      <dgm:prSet custT="1"/>
      <dgm:spPr/>
      <dgm:t>
        <a:bodyPr/>
        <a:lstStyle/>
        <a:p>
          <a:r>
            <a:rPr lang="pl-PL" sz="1400" dirty="0" err="1">
              <a:solidFill>
                <a:schemeClr val="bg1"/>
              </a:solidFill>
            </a:rPr>
            <a:t>FastAPI</a:t>
          </a:r>
          <a:endParaRPr lang="pl-PL" sz="1400" dirty="0">
            <a:solidFill>
              <a:schemeClr val="bg1"/>
            </a:solidFill>
          </a:endParaRPr>
        </a:p>
      </dgm:t>
    </dgm:pt>
    <dgm:pt modelId="{891040E9-4AFE-4407-98C2-89F1390BA747}" type="parTrans" cxnId="{040071F2-F8CC-40EC-B080-8A366F0E07BE}">
      <dgm:prSet/>
      <dgm:spPr/>
      <dgm:t>
        <a:bodyPr/>
        <a:lstStyle/>
        <a:p>
          <a:endParaRPr lang="pl-PL"/>
        </a:p>
      </dgm:t>
    </dgm:pt>
    <dgm:pt modelId="{6A390C80-F22D-42D1-B74E-4F0A2E62E235}" type="sibTrans" cxnId="{040071F2-F8CC-40EC-B080-8A366F0E07BE}">
      <dgm:prSet/>
      <dgm:spPr/>
      <dgm:t>
        <a:bodyPr/>
        <a:lstStyle/>
        <a:p>
          <a:endParaRPr lang="pl-PL"/>
        </a:p>
      </dgm:t>
    </dgm:pt>
    <dgm:pt modelId="{C1C7F607-8AF6-4935-A9E4-546DE4D45209}">
      <dgm:prSet custT="1"/>
      <dgm:spPr/>
      <dgm:t>
        <a:bodyPr/>
        <a:lstStyle/>
        <a:p>
          <a:r>
            <a:rPr lang="pl-PL" sz="1050" dirty="0" err="1">
              <a:solidFill>
                <a:schemeClr val="bg1"/>
              </a:solidFill>
            </a:rPr>
            <a:t>MongoDB</a:t>
          </a:r>
          <a:endParaRPr lang="pl-PL" sz="1050" dirty="0">
            <a:solidFill>
              <a:schemeClr val="bg1"/>
            </a:solidFill>
          </a:endParaRPr>
        </a:p>
      </dgm:t>
    </dgm:pt>
    <dgm:pt modelId="{FA8C1066-93AE-42FC-A6BB-56D9C3B58AB5}" type="parTrans" cxnId="{3AF1053B-86A5-4AFB-AC5A-D4FE02B97D12}">
      <dgm:prSet/>
      <dgm:spPr/>
      <dgm:t>
        <a:bodyPr/>
        <a:lstStyle/>
        <a:p>
          <a:endParaRPr lang="pl-PL"/>
        </a:p>
      </dgm:t>
    </dgm:pt>
    <dgm:pt modelId="{3E794191-27F6-4F93-A03F-CE9FF4A6F0AA}" type="sibTrans" cxnId="{3AF1053B-86A5-4AFB-AC5A-D4FE02B97D12}">
      <dgm:prSet/>
      <dgm:spPr/>
      <dgm:t>
        <a:bodyPr/>
        <a:lstStyle/>
        <a:p>
          <a:endParaRPr lang="pl-PL"/>
        </a:p>
      </dgm:t>
    </dgm:pt>
    <dgm:pt modelId="{C2357126-D1CE-4A65-81FA-EB8E49EB42FE}">
      <dgm:prSet custT="1"/>
      <dgm:spPr/>
      <dgm:t>
        <a:bodyPr/>
        <a:lstStyle/>
        <a:p>
          <a:r>
            <a:rPr lang="pl-PL" sz="1400" dirty="0">
              <a:solidFill>
                <a:schemeClr val="bg1"/>
              </a:solidFill>
            </a:rPr>
            <a:t>Linux Server</a:t>
          </a:r>
        </a:p>
      </dgm:t>
    </dgm:pt>
    <dgm:pt modelId="{E23D9691-8504-47A3-B1D3-6F9439299E11}" type="parTrans" cxnId="{59A84A92-05B9-4A5E-ADBF-35501E4C66F0}">
      <dgm:prSet/>
      <dgm:spPr/>
      <dgm:t>
        <a:bodyPr/>
        <a:lstStyle/>
        <a:p>
          <a:endParaRPr lang="pl-PL"/>
        </a:p>
      </dgm:t>
    </dgm:pt>
    <dgm:pt modelId="{C519373F-0AA2-4D55-A154-75D497E7534D}" type="sibTrans" cxnId="{59A84A92-05B9-4A5E-ADBF-35501E4C66F0}">
      <dgm:prSet/>
      <dgm:spPr/>
      <dgm:t>
        <a:bodyPr/>
        <a:lstStyle/>
        <a:p>
          <a:endParaRPr lang="pl-PL"/>
        </a:p>
      </dgm:t>
    </dgm:pt>
    <dgm:pt modelId="{DD49692E-F637-4E68-A3D0-71656CDC476E}" type="pres">
      <dgm:prSet presAssocID="{67EA70B8-18A0-4E6D-91CB-9EB16E443A85}" presName="Name0" presStyleCnt="0">
        <dgm:presLayoutVars>
          <dgm:chMax/>
          <dgm:chPref/>
          <dgm:dir/>
          <dgm:animLvl val="lvl"/>
        </dgm:presLayoutVars>
      </dgm:prSet>
      <dgm:spPr/>
    </dgm:pt>
    <dgm:pt modelId="{D5E40E91-F3DD-4635-BC24-AA949AA20733}" type="pres">
      <dgm:prSet presAssocID="{95BA2413-9E2F-4E50-81FC-8685CDB6A873}" presName="composite" presStyleCnt="0"/>
      <dgm:spPr/>
    </dgm:pt>
    <dgm:pt modelId="{FAA027C0-36AA-481E-BD75-EC80CC72255B}" type="pres">
      <dgm:prSet presAssocID="{95BA2413-9E2F-4E50-81FC-8685CDB6A873}" presName="Parent1" presStyleLbl="node1" presStyleIdx="0" presStyleCnt="10">
        <dgm:presLayoutVars>
          <dgm:chMax val="1"/>
          <dgm:chPref val="1"/>
          <dgm:bulletEnabled val="1"/>
        </dgm:presLayoutVars>
      </dgm:prSet>
      <dgm:spPr/>
    </dgm:pt>
    <dgm:pt modelId="{3DF2B411-DD2B-478B-9AD7-4934E8339B56}" type="pres">
      <dgm:prSet presAssocID="{95BA2413-9E2F-4E50-81FC-8685CDB6A873}" presName="Childtext1" presStyleLbl="revTx" presStyleIdx="0" presStyleCnt="5">
        <dgm:presLayoutVars>
          <dgm:chMax val="0"/>
          <dgm:chPref val="0"/>
          <dgm:bulletEnabled val="1"/>
        </dgm:presLayoutVars>
      </dgm:prSet>
      <dgm:spPr/>
    </dgm:pt>
    <dgm:pt modelId="{DEE31373-DB58-4C00-BD4E-FFD49442D9AF}" type="pres">
      <dgm:prSet presAssocID="{95BA2413-9E2F-4E50-81FC-8685CDB6A873}" presName="BalanceSpacing" presStyleCnt="0"/>
      <dgm:spPr/>
    </dgm:pt>
    <dgm:pt modelId="{089732BD-37AC-4790-8B89-4BC996CE7F4D}" type="pres">
      <dgm:prSet presAssocID="{95BA2413-9E2F-4E50-81FC-8685CDB6A873}" presName="BalanceSpacing1" presStyleCnt="0"/>
      <dgm:spPr/>
    </dgm:pt>
    <dgm:pt modelId="{9B457BBC-9650-41E8-819E-3694C59D60B9}" type="pres">
      <dgm:prSet presAssocID="{51FFF95B-B7E9-4395-BB10-30D1AD90FF80}" presName="Accent1Text" presStyleLbl="node1" presStyleIdx="1" presStyleCnt="10"/>
      <dgm:spPr/>
    </dgm:pt>
    <dgm:pt modelId="{81135867-002A-487A-9F6F-5F93CB55EAD2}" type="pres">
      <dgm:prSet presAssocID="{51FFF95B-B7E9-4395-BB10-30D1AD90FF80}" presName="spaceBetweenRectangles" presStyleCnt="0"/>
      <dgm:spPr/>
    </dgm:pt>
    <dgm:pt modelId="{A82DEA9E-B2F6-4091-BA02-B7E0E473F438}" type="pres">
      <dgm:prSet presAssocID="{EF6BE357-A831-4384-8E8B-C9FD3ED0936A}" presName="composite" presStyleCnt="0"/>
      <dgm:spPr/>
    </dgm:pt>
    <dgm:pt modelId="{77B61171-DDE1-430D-BB2D-C0547DD7F6AF}" type="pres">
      <dgm:prSet presAssocID="{EF6BE357-A831-4384-8E8B-C9FD3ED0936A}" presName="Parent1" presStyleLbl="node1" presStyleIdx="2" presStyleCnt="10">
        <dgm:presLayoutVars>
          <dgm:chMax val="1"/>
          <dgm:chPref val="1"/>
          <dgm:bulletEnabled val="1"/>
        </dgm:presLayoutVars>
      </dgm:prSet>
      <dgm:spPr/>
    </dgm:pt>
    <dgm:pt modelId="{B77DC7CF-BE01-4EAE-B796-B734A20F49BD}" type="pres">
      <dgm:prSet presAssocID="{EF6BE357-A831-4384-8E8B-C9FD3ED0936A}" presName="Childtext1" presStyleLbl="revTx" presStyleIdx="1" presStyleCnt="5">
        <dgm:presLayoutVars>
          <dgm:chMax val="0"/>
          <dgm:chPref val="0"/>
          <dgm:bulletEnabled val="1"/>
        </dgm:presLayoutVars>
      </dgm:prSet>
      <dgm:spPr/>
    </dgm:pt>
    <dgm:pt modelId="{17DC705F-74B4-4A8B-AAAB-B05E68DEC884}" type="pres">
      <dgm:prSet presAssocID="{EF6BE357-A831-4384-8E8B-C9FD3ED0936A}" presName="BalanceSpacing" presStyleCnt="0"/>
      <dgm:spPr/>
    </dgm:pt>
    <dgm:pt modelId="{7F27BA62-F96F-4677-9DF5-30D2A38DD998}" type="pres">
      <dgm:prSet presAssocID="{EF6BE357-A831-4384-8E8B-C9FD3ED0936A}" presName="BalanceSpacing1" presStyleCnt="0"/>
      <dgm:spPr/>
    </dgm:pt>
    <dgm:pt modelId="{7459276F-91F7-418D-9957-F46605A8E206}" type="pres">
      <dgm:prSet presAssocID="{7ABC572E-36C9-4621-9818-2025C67CA0AB}" presName="Accent1Text" presStyleLbl="node1" presStyleIdx="3" presStyleCnt="10"/>
      <dgm:spPr/>
    </dgm:pt>
    <dgm:pt modelId="{5192115D-A8AC-4FC0-99F6-54281702E4F0}" type="pres">
      <dgm:prSet presAssocID="{7ABC572E-36C9-4621-9818-2025C67CA0AB}" presName="spaceBetweenRectangles" presStyleCnt="0"/>
      <dgm:spPr/>
    </dgm:pt>
    <dgm:pt modelId="{735C93B7-8955-442D-A03A-7A8BED4064E4}" type="pres">
      <dgm:prSet presAssocID="{4A6D423B-B31F-4FC0-8701-7476A73CD30A}" presName="composite" presStyleCnt="0"/>
      <dgm:spPr/>
    </dgm:pt>
    <dgm:pt modelId="{4A09EFB8-6BCE-496F-99F0-7011F3AA17BF}" type="pres">
      <dgm:prSet presAssocID="{4A6D423B-B31F-4FC0-8701-7476A73CD30A}" presName="Parent1" presStyleLbl="node1" presStyleIdx="4" presStyleCnt="10">
        <dgm:presLayoutVars>
          <dgm:chMax val="1"/>
          <dgm:chPref val="1"/>
          <dgm:bulletEnabled val="1"/>
        </dgm:presLayoutVars>
      </dgm:prSet>
      <dgm:spPr/>
    </dgm:pt>
    <dgm:pt modelId="{5E2C6B4B-C06E-471F-98A2-83817D6E1EB3}" type="pres">
      <dgm:prSet presAssocID="{4A6D423B-B31F-4FC0-8701-7476A73CD30A}" presName="Childtext1" presStyleLbl="revTx" presStyleIdx="2" presStyleCnt="5">
        <dgm:presLayoutVars>
          <dgm:chMax val="0"/>
          <dgm:chPref val="0"/>
          <dgm:bulletEnabled val="1"/>
        </dgm:presLayoutVars>
      </dgm:prSet>
      <dgm:spPr/>
    </dgm:pt>
    <dgm:pt modelId="{BBB6C670-2A61-4D2A-8AB3-9083924BBC93}" type="pres">
      <dgm:prSet presAssocID="{4A6D423B-B31F-4FC0-8701-7476A73CD30A}" presName="BalanceSpacing" presStyleCnt="0"/>
      <dgm:spPr/>
    </dgm:pt>
    <dgm:pt modelId="{44147171-4A16-4CEA-9CC5-AE60FF82F1FF}" type="pres">
      <dgm:prSet presAssocID="{4A6D423B-B31F-4FC0-8701-7476A73CD30A}" presName="BalanceSpacing1" presStyleCnt="0"/>
      <dgm:spPr/>
    </dgm:pt>
    <dgm:pt modelId="{F138B465-1774-4E19-AB00-12F907649A43}" type="pres">
      <dgm:prSet presAssocID="{6A390C80-F22D-42D1-B74E-4F0A2E62E235}" presName="Accent1Text" presStyleLbl="node1" presStyleIdx="5" presStyleCnt="10"/>
      <dgm:spPr/>
    </dgm:pt>
    <dgm:pt modelId="{DC8112D4-A1B0-4018-BE56-162E938E7F3B}" type="pres">
      <dgm:prSet presAssocID="{6A390C80-F22D-42D1-B74E-4F0A2E62E235}" presName="spaceBetweenRectangles" presStyleCnt="0"/>
      <dgm:spPr/>
    </dgm:pt>
    <dgm:pt modelId="{C59386CA-2F66-43A5-A653-0314A2879BFF}" type="pres">
      <dgm:prSet presAssocID="{C1C7F607-8AF6-4935-A9E4-546DE4D45209}" presName="composite" presStyleCnt="0"/>
      <dgm:spPr/>
    </dgm:pt>
    <dgm:pt modelId="{F4FF975B-E8DE-4F45-B557-391E7BD949BE}" type="pres">
      <dgm:prSet presAssocID="{C1C7F607-8AF6-4935-A9E4-546DE4D45209}" presName="Parent1" presStyleLbl="node1" presStyleIdx="6" presStyleCnt="10">
        <dgm:presLayoutVars>
          <dgm:chMax val="1"/>
          <dgm:chPref val="1"/>
          <dgm:bulletEnabled val="1"/>
        </dgm:presLayoutVars>
      </dgm:prSet>
      <dgm:spPr/>
    </dgm:pt>
    <dgm:pt modelId="{AC99302C-2485-42D3-9246-563F378BE567}" type="pres">
      <dgm:prSet presAssocID="{C1C7F607-8AF6-4935-A9E4-546DE4D45209}" presName="Childtext1" presStyleLbl="revTx" presStyleIdx="3" presStyleCnt="5">
        <dgm:presLayoutVars>
          <dgm:chMax val="0"/>
          <dgm:chPref val="0"/>
          <dgm:bulletEnabled val="1"/>
        </dgm:presLayoutVars>
      </dgm:prSet>
      <dgm:spPr/>
    </dgm:pt>
    <dgm:pt modelId="{29066128-36DC-4A2F-8CEB-B10274EAFA15}" type="pres">
      <dgm:prSet presAssocID="{C1C7F607-8AF6-4935-A9E4-546DE4D45209}" presName="BalanceSpacing" presStyleCnt="0"/>
      <dgm:spPr/>
    </dgm:pt>
    <dgm:pt modelId="{A55138C8-0371-43C5-997B-553BDE090190}" type="pres">
      <dgm:prSet presAssocID="{C1C7F607-8AF6-4935-A9E4-546DE4D45209}" presName="BalanceSpacing1" presStyleCnt="0"/>
      <dgm:spPr/>
    </dgm:pt>
    <dgm:pt modelId="{4D57DA85-822C-4DBD-94EB-A7E097FBD007}" type="pres">
      <dgm:prSet presAssocID="{3E794191-27F6-4F93-A03F-CE9FF4A6F0AA}" presName="Accent1Text" presStyleLbl="node1" presStyleIdx="7" presStyleCnt="10"/>
      <dgm:spPr/>
    </dgm:pt>
    <dgm:pt modelId="{20A62032-CA14-4542-AA54-3B393DC224A7}" type="pres">
      <dgm:prSet presAssocID="{3E794191-27F6-4F93-A03F-CE9FF4A6F0AA}" presName="spaceBetweenRectangles" presStyleCnt="0"/>
      <dgm:spPr/>
    </dgm:pt>
    <dgm:pt modelId="{E934638B-E3BB-439A-A7F0-B44AB085FFFD}" type="pres">
      <dgm:prSet presAssocID="{C2357126-D1CE-4A65-81FA-EB8E49EB42FE}" presName="composite" presStyleCnt="0"/>
      <dgm:spPr/>
    </dgm:pt>
    <dgm:pt modelId="{9707168D-2D02-4D86-A693-344A221E8713}" type="pres">
      <dgm:prSet presAssocID="{C2357126-D1CE-4A65-81FA-EB8E49EB42FE}" presName="Parent1" presStyleLbl="node1" presStyleIdx="8" presStyleCnt="10">
        <dgm:presLayoutVars>
          <dgm:chMax val="1"/>
          <dgm:chPref val="1"/>
          <dgm:bulletEnabled val="1"/>
        </dgm:presLayoutVars>
      </dgm:prSet>
      <dgm:spPr/>
    </dgm:pt>
    <dgm:pt modelId="{DAF83EB2-7AAD-4036-AEB5-C7E64B5A5066}" type="pres">
      <dgm:prSet presAssocID="{C2357126-D1CE-4A65-81FA-EB8E49EB42FE}" presName="Childtext1" presStyleLbl="revTx" presStyleIdx="4" presStyleCnt="5">
        <dgm:presLayoutVars>
          <dgm:chMax val="0"/>
          <dgm:chPref val="0"/>
          <dgm:bulletEnabled val="1"/>
        </dgm:presLayoutVars>
      </dgm:prSet>
      <dgm:spPr/>
    </dgm:pt>
    <dgm:pt modelId="{6FD4079C-451B-4F66-BD7F-D5EF2E3F4D7A}" type="pres">
      <dgm:prSet presAssocID="{C2357126-D1CE-4A65-81FA-EB8E49EB42FE}" presName="BalanceSpacing" presStyleCnt="0"/>
      <dgm:spPr/>
    </dgm:pt>
    <dgm:pt modelId="{AE18034A-D3D8-43DC-B245-97DFD02FC827}" type="pres">
      <dgm:prSet presAssocID="{C2357126-D1CE-4A65-81FA-EB8E49EB42FE}" presName="BalanceSpacing1" presStyleCnt="0"/>
      <dgm:spPr/>
    </dgm:pt>
    <dgm:pt modelId="{3C23CB7A-90FB-43DF-81D9-2987855032B4}" type="pres">
      <dgm:prSet presAssocID="{C519373F-0AA2-4D55-A154-75D497E7534D}" presName="Accent1Text" presStyleLbl="node1" presStyleIdx="9" presStyleCnt="10"/>
      <dgm:spPr/>
    </dgm:pt>
  </dgm:ptLst>
  <dgm:cxnLst>
    <dgm:cxn modelId="{6D420412-86D4-4D01-A889-71FC3FC63FDC}" srcId="{67EA70B8-18A0-4E6D-91CB-9EB16E443A85}" destId="{EF6BE357-A831-4384-8E8B-C9FD3ED0936A}" srcOrd="1" destOrd="0" parTransId="{E5A5A6F0-A9CD-435B-A819-84D3DDD8F3AB}" sibTransId="{7ABC572E-36C9-4621-9818-2025C67CA0AB}"/>
    <dgm:cxn modelId="{4351161B-D915-4374-9063-6726288606E0}" type="presOf" srcId="{C2357126-D1CE-4A65-81FA-EB8E49EB42FE}" destId="{9707168D-2D02-4D86-A693-344A221E8713}" srcOrd="0" destOrd="0" presId="urn:microsoft.com/office/officeart/2008/layout/AlternatingHexagons"/>
    <dgm:cxn modelId="{A6304E1C-F987-4B44-AC5A-0ECBDA6AC62E}" type="presOf" srcId="{51FFF95B-B7E9-4395-BB10-30D1AD90FF80}" destId="{9B457BBC-9650-41E8-819E-3694C59D60B9}" srcOrd="0" destOrd="0" presId="urn:microsoft.com/office/officeart/2008/layout/AlternatingHexagons"/>
    <dgm:cxn modelId="{96CEA729-5B48-46EB-8109-2F2D77473672}" srcId="{67EA70B8-18A0-4E6D-91CB-9EB16E443A85}" destId="{95BA2413-9E2F-4E50-81FC-8685CDB6A873}" srcOrd="0" destOrd="0" parTransId="{18C05053-B49F-4C1E-BA32-6697734AAFBD}" sibTransId="{51FFF95B-B7E9-4395-BB10-30D1AD90FF80}"/>
    <dgm:cxn modelId="{08F7A832-1D4C-4D41-88F3-C0D3BE68A9D2}" type="presOf" srcId="{95BA2413-9E2F-4E50-81FC-8685CDB6A873}" destId="{FAA027C0-36AA-481E-BD75-EC80CC72255B}" srcOrd="0" destOrd="0" presId="urn:microsoft.com/office/officeart/2008/layout/AlternatingHexagons"/>
    <dgm:cxn modelId="{3AF1053B-86A5-4AFB-AC5A-D4FE02B97D12}" srcId="{67EA70B8-18A0-4E6D-91CB-9EB16E443A85}" destId="{C1C7F607-8AF6-4935-A9E4-546DE4D45209}" srcOrd="3" destOrd="0" parTransId="{FA8C1066-93AE-42FC-A6BB-56D9C3B58AB5}" sibTransId="{3E794191-27F6-4F93-A03F-CE9FF4A6F0AA}"/>
    <dgm:cxn modelId="{9879E761-0262-4A90-8050-8EC474FFFCDA}" type="presOf" srcId="{6A390C80-F22D-42D1-B74E-4F0A2E62E235}" destId="{F138B465-1774-4E19-AB00-12F907649A43}" srcOrd="0" destOrd="0" presId="urn:microsoft.com/office/officeart/2008/layout/AlternatingHexagons"/>
    <dgm:cxn modelId="{6306766F-1700-4A11-8531-86471A7E3861}" type="presOf" srcId="{C1C7F607-8AF6-4935-A9E4-546DE4D45209}" destId="{F4FF975B-E8DE-4F45-B557-391E7BD949BE}" srcOrd="0" destOrd="0" presId="urn:microsoft.com/office/officeart/2008/layout/AlternatingHexagons"/>
    <dgm:cxn modelId="{CDDB2E73-9B48-4BC9-A73E-59A7AF6B7AE1}" type="presOf" srcId="{67EA70B8-18A0-4E6D-91CB-9EB16E443A85}" destId="{DD49692E-F637-4E68-A3D0-71656CDC476E}" srcOrd="0" destOrd="0" presId="urn:microsoft.com/office/officeart/2008/layout/AlternatingHexagons"/>
    <dgm:cxn modelId="{D483CE7D-331F-4CA9-B35D-E855DAA49177}" type="presOf" srcId="{7ABC572E-36C9-4621-9818-2025C67CA0AB}" destId="{7459276F-91F7-418D-9957-F46605A8E206}" srcOrd="0" destOrd="0" presId="urn:microsoft.com/office/officeart/2008/layout/AlternatingHexagons"/>
    <dgm:cxn modelId="{CA808680-8B77-4935-9CCB-F323806BAB12}" type="presOf" srcId="{3E794191-27F6-4F93-A03F-CE9FF4A6F0AA}" destId="{4D57DA85-822C-4DBD-94EB-A7E097FBD007}" srcOrd="0" destOrd="0" presId="urn:microsoft.com/office/officeart/2008/layout/AlternatingHexagons"/>
    <dgm:cxn modelId="{59A84A92-05B9-4A5E-ADBF-35501E4C66F0}" srcId="{67EA70B8-18A0-4E6D-91CB-9EB16E443A85}" destId="{C2357126-D1CE-4A65-81FA-EB8E49EB42FE}" srcOrd="4" destOrd="0" parTransId="{E23D9691-8504-47A3-B1D3-6F9439299E11}" sibTransId="{C519373F-0AA2-4D55-A154-75D497E7534D}"/>
    <dgm:cxn modelId="{00DF44CC-5DAF-4B56-9B40-B16DBCD259BA}" type="presOf" srcId="{EF6BE357-A831-4384-8E8B-C9FD3ED0936A}" destId="{77B61171-DDE1-430D-BB2D-C0547DD7F6AF}" srcOrd="0" destOrd="0" presId="urn:microsoft.com/office/officeart/2008/layout/AlternatingHexagons"/>
    <dgm:cxn modelId="{D5B4AAE1-AF90-4F5C-8086-35F4A1239E55}" type="presOf" srcId="{C519373F-0AA2-4D55-A154-75D497E7534D}" destId="{3C23CB7A-90FB-43DF-81D9-2987855032B4}" srcOrd="0" destOrd="0" presId="urn:microsoft.com/office/officeart/2008/layout/AlternatingHexagons"/>
    <dgm:cxn modelId="{3AB844ED-F3F4-49A3-BFA0-E31215780D37}" type="presOf" srcId="{4A6D423B-B31F-4FC0-8701-7476A73CD30A}" destId="{4A09EFB8-6BCE-496F-99F0-7011F3AA17BF}" srcOrd="0" destOrd="0" presId="urn:microsoft.com/office/officeart/2008/layout/AlternatingHexagons"/>
    <dgm:cxn modelId="{040071F2-F8CC-40EC-B080-8A366F0E07BE}" srcId="{67EA70B8-18A0-4E6D-91CB-9EB16E443A85}" destId="{4A6D423B-B31F-4FC0-8701-7476A73CD30A}" srcOrd="2" destOrd="0" parTransId="{891040E9-4AFE-4407-98C2-89F1390BA747}" sibTransId="{6A390C80-F22D-42D1-B74E-4F0A2E62E235}"/>
    <dgm:cxn modelId="{FD0F5AE2-8102-446F-B3CD-2D004A94159A}" type="presParOf" srcId="{DD49692E-F637-4E68-A3D0-71656CDC476E}" destId="{D5E40E91-F3DD-4635-BC24-AA949AA20733}" srcOrd="0" destOrd="0" presId="urn:microsoft.com/office/officeart/2008/layout/AlternatingHexagons"/>
    <dgm:cxn modelId="{CFB0C57F-077B-48D3-B996-AF90D14E477A}" type="presParOf" srcId="{D5E40E91-F3DD-4635-BC24-AA949AA20733}" destId="{FAA027C0-36AA-481E-BD75-EC80CC72255B}" srcOrd="0" destOrd="0" presId="urn:microsoft.com/office/officeart/2008/layout/AlternatingHexagons"/>
    <dgm:cxn modelId="{1FC69D5E-BADB-49C2-B4FD-863F32508C46}" type="presParOf" srcId="{D5E40E91-F3DD-4635-BC24-AA949AA20733}" destId="{3DF2B411-DD2B-478B-9AD7-4934E8339B56}" srcOrd="1" destOrd="0" presId="urn:microsoft.com/office/officeart/2008/layout/AlternatingHexagons"/>
    <dgm:cxn modelId="{F3FA14BB-8D8F-4CD8-8DF7-AA3098898D70}" type="presParOf" srcId="{D5E40E91-F3DD-4635-BC24-AA949AA20733}" destId="{DEE31373-DB58-4C00-BD4E-FFD49442D9AF}" srcOrd="2" destOrd="0" presId="urn:microsoft.com/office/officeart/2008/layout/AlternatingHexagons"/>
    <dgm:cxn modelId="{45B283D6-3504-41A1-97AB-C1E52308494D}" type="presParOf" srcId="{D5E40E91-F3DD-4635-BC24-AA949AA20733}" destId="{089732BD-37AC-4790-8B89-4BC996CE7F4D}" srcOrd="3" destOrd="0" presId="urn:microsoft.com/office/officeart/2008/layout/AlternatingHexagons"/>
    <dgm:cxn modelId="{03B9BA04-3E95-4FE9-8275-F71CBDA887DB}" type="presParOf" srcId="{D5E40E91-F3DD-4635-BC24-AA949AA20733}" destId="{9B457BBC-9650-41E8-819E-3694C59D60B9}" srcOrd="4" destOrd="0" presId="urn:microsoft.com/office/officeart/2008/layout/AlternatingHexagons"/>
    <dgm:cxn modelId="{B111FD32-04BF-45B0-8879-EF4415F99AC4}" type="presParOf" srcId="{DD49692E-F637-4E68-A3D0-71656CDC476E}" destId="{81135867-002A-487A-9F6F-5F93CB55EAD2}" srcOrd="1" destOrd="0" presId="urn:microsoft.com/office/officeart/2008/layout/AlternatingHexagons"/>
    <dgm:cxn modelId="{65D69D93-3CB6-41DA-92B6-A94BE7A72EBD}" type="presParOf" srcId="{DD49692E-F637-4E68-A3D0-71656CDC476E}" destId="{A82DEA9E-B2F6-4091-BA02-B7E0E473F438}" srcOrd="2" destOrd="0" presId="urn:microsoft.com/office/officeart/2008/layout/AlternatingHexagons"/>
    <dgm:cxn modelId="{3BEFBE10-CB85-4878-AB09-6A7A4DDE86A8}" type="presParOf" srcId="{A82DEA9E-B2F6-4091-BA02-B7E0E473F438}" destId="{77B61171-DDE1-430D-BB2D-C0547DD7F6AF}" srcOrd="0" destOrd="0" presId="urn:microsoft.com/office/officeart/2008/layout/AlternatingHexagons"/>
    <dgm:cxn modelId="{4A80FA16-A3C9-4187-B36B-AC5AB29088A6}" type="presParOf" srcId="{A82DEA9E-B2F6-4091-BA02-B7E0E473F438}" destId="{B77DC7CF-BE01-4EAE-B796-B734A20F49BD}" srcOrd="1" destOrd="0" presId="urn:microsoft.com/office/officeart/2008/layout/AlternatingHexagons"/>
    <dgm:cxn modelId="{05685984-B273-47FE-9610-663AB038781F}" type="presParOf" srcId="{A82DEA9E-B2F6-4091-BA02-B7E0E473F438}" destId="{17DC705F-74B4-4A8B-AAAB-B05E68DEC884}" srcOrd="2" destOrd="0" presId="urn:microsoft.com/office/officeart/2008/layout/AlternatingHexagons"/>
    <dgm:cxn modelId="{D72A53FC-87F5-4226-A4EE-37D711CBBCA7}" type="presParOf" srcId="{A82DEA9E-B2F6-4091-BA02-B7E0E473F438}" destId="{7F27BA62-F96F-4677-9DF5-30D2A38DD998}" srcOrd="3" destOrd="0" presId="urn:microsoft.com/office/officeart/2008/layout/AlternatingHexagons"/>
    <dgm:cxn modelId="{4DB79F74-EE2B-4725-9B21-1625FC3ED6D4}" type="presParOf" srcId="{A82DEA9E-B2F6-4091-BA02-B7E0E473F438}" destId="{7459276F-91F7-418D-9957-F46605A8E206}" srcOrd="4" destOrd="0" presId="urn:microsoft.com/office/officeart/2008/layout/AlternatingHexagons"/>
    <dgm:cxn modelId="{FC762713-DDCE-4599-B816-82B407C9F256}" type="presParOf" srcId="{DD49692E-F637-4E68-A3D0-71656CDC476E}" destId="{5192115D-A8AC-4FC0-99F6-54281702E4F0}" srcOrd="3" destOrd="0" presId="urn:microsoft.com/office/officeart/2008/layout/AlternatingHexagons"/>
    <dgm:cxn modelId="{F787EA8C-107C-4A76-8041-8532B30DA774}" type="presParOf" srcId="{DD49692E-F637-4E68-A3D0-71656CDC476E}" destId="{735C93B7-8955-442D-A03A-7A8BED4064E4}" srcOrd="4" destOrd="0" presId="urn:microsoft.com/office/officeart/2008/layout/AlternatingHexagons"/>
    <dgm:cxn modelId="{6B7BA6B2-6BBC-4FB7-A388-0F36214B31BF}" type="presParOf" srcId="{735C93B7-8955-442D-A03A-7A8BED4064E4}" destId="{4A09EFB8-6BCE-496F-99F0-7011F3AA17BF}" srcOrd="0" destOrd="0" presId="urn:microsoft.com/office/officeart/2008/layout/AlternatingHexagons"/>
    <dgm:cxn modelId="{17C0DA5C-7DD3-4FA7-8394-80D4695F7703}" type="presParOf" srcId="{735C93B7-8955-442D-A03A-7A8BED4064E4}" destId="{5E2C6B4B-C06E-471F-98A2-83817D6E1EB3}" srcOrd="1" destOrd="0" presId="urn:microsoft.com/office/officeart/2008/layout/AlternatingHexagons"/>
    <dgm:cxn modelId="{2ECD90DD-09E2-4F54-B1D0-0D4303A7909D}" type="presParOf" srcId="{735C93B7-8955-442D-A03A-7A8BED4064E4}" destId="{BBB6C670-2A61-4D2A-8AB3-9083924BBC93}" srcOrd="2" destOrd="0" presId="urn:microsoft.com/office/officeart/2008/layout/AlternatingHexagons"/>
    <dgm:cxn modelId="{31946BC9-CC62-4AFE-94AE-E05A6CA4C469}" type="presParOf" srcId="{735C93B7-8955-442D-A03A-7A8BED4064E4}" destId="{44147171-4A16-4CEA-9CC5-AE60FF82F1FF}" srcOrd="3" destOrd="0" presId="urn:microsoft.com/office/officeart/2008/layout/AlternatingHexagons"/>
    <dgm:cxn modelId="{2B37C1DF-7C04-497E-BF2E-3ED103250A85}" type="presParOf" srcId="{735C93B7-8955-442D-A03A-7A8BED4064E4}" destId="{F138B465-1774-4E19-AB00-12F907649A43}" srcOrd="4" destOrd="0" presId="urn:microsoft.com/office/officeart/2008/layout/AlternatingHexagons"/>
    <dgm:cxn modelId="{D239A507-8AF5-41E5-A245-9315C2E60F86}" type="presParOf" srcId="{DD49692E-F637-4E68-A3D0-71656CDC476E}" destId="{DC8112D4-A1B0-4018-BE56-162E938E7F3B}" srcOrd="5" destOrd="0" presId="urn:microsoft.com/office/officeart/2008/layout/AlternatingHexagons"/>
    <dgm:cxn modelId="{8CB6596B-1160-4F4E-92EA-3B063A32BE77}" type="presParOf" srcId="{DD49692E-F637-4E68-A3D0-71656CDC476E}" destId="{C59386CA-2F66-43A5-A653-0314A2879BFF}" srcOrd="6" destOrd="0" presId="urn:microsoft.com/office/officeart/2008/layout/AlternatingHexagons"/>
    <dgm:cxn modelId="{03C82BAE-03FF-4827-8E0F-AA8CB0E432DA}" type="presParOf" srcId="{C59386CA-2F66-43A5-A653-0314A2879BFF}" destId="{F4FF975B-E8DE-4F45-B557-391E7BD949BE}" srcOrd="0" destOrd="0" presId="urn:microsoft.com/office/officeart/2008/layout/AlternatingHexagons"/>
    <dgm:cxn modelId="{4C807CDF-3B1E-4F77-B558-D67E22D35166}" type="presParOf" srcId="{C59386CA-2F66-43A5-A653-0314A2879BFF}" destId="{AC99302C-2485-42D3-9246-563F378BE567}" srcOrd="1" destOrd="0" presId="urn:microsoft.com/office/officeart/2008/layout/AlternatingHexagons"/>
    <dgm:cxn modelId="{EF5188C4-7528-46A8-989D-DD184A94EB8F}" type="presParOf" srcId="{C59386CA-2F66-43A5-A653-0314A2879BFF}" destId="{29066128-36DC-4A2F-8CEB-B10274EAFA15}" srcOrd="2" destOrd="0" presId="urn:microsoft.com/office/officeart/2008/layout/AlternatingHexagons"/>
    <dgm:cxn modelId="{6CF014C2-EC8B-4EB1-B091-8D8C4C62BC83}" type="presParOf" srcId="{C59386CA-2F66-43A5-A653-0314A2879BFF}" destId="{A55138C8-0371-43C5-997B-553BDE090190}" srcOrd="3" destOrd="0" presId="urn:microsoft.com/office/officeart/2008/layout/AlternatingHexagons"/>
    <dgm:cxn modelId="{A4CD3856-1C71-4123-A7A6-C8704086539B}" type="presParOf" srcId="{C59386CA-2F66-43A5-A653-0314A2879BFF}" destId="{4D57DA85-822C-4DBD-94EB-A7E097FBD007}" srcOrd="4" destOrd="0" presId="urn:microsoft.com/office/officeart/2008/layout/AlternatingHexagons"/>
    <dgm:cxn modelId="{45CD6192-F397-4C31-9013-16FA96045BD3}" type="presParOf" srcId="{DD49692E-F637-4E68-A3D0-71656CDC476E}" destId="{20A62032-CA14-4542-AA54-3B393DC224A7}" srcOrd="7" destOrd="0" presId="urn:microsoft.com/office/officeart/2008/layout/AlternatingHexagons"/>
    <dgm:cxn modelId="{83E62A9A-3207-4236-BCAB-D9ACB224AD6F}" type="presParOf" srcId="{DD49692E-F637-4E68-A3D0-71656CDC476E}" destId="{E934638B-E3BB-439A-A7F0-B44AB085FFFD}" srcOrd="8" destOrd="0" presId="urn:microsoft.com/office/officeart/2008/layout/AlternatingHexagons"/>
    <dgm:cxn modelId="{E484976B-0116-47E7-98A6-3E2FBFB4FF89}" type="presParOf" srcId="{E934638B-E3BB-439A-A7F0-B44AB085FFFD}" destId="{9707168D-2D02-4D86-A693-344A221E8713}" srcOrd="0" destOrd="0" presId="urn:microsoft.com/office/officeart/2008/layout/AlternatingHexagons"/>
    <dgm:cxn modelId="{94CB11C3-87CF-41E9-A309-CDC91DDF8CE6}" type="presParOf" srcId="{E934638B-E3BB-439A-A7F0-B44AB085FFFD}" destId="{DAF83EB2-7AAD-4036-AEB5-C7E64B5A5066}" srcOrd="1" destOrd="0" presId="urn:microsoft.com/office/officeart/2008/layout/AlternatingHexagons"/>
    <dgm:cxn modelId="{3A034D5F-F3D0-4CEC-AF75-6291EE4799CA}" type="presParOf" srcId="{E934638B-E3BB-439A-A7F0-B44AB085FFFD}" destId="{6FD4079C-451B-4F66-BD7F-D5EF2E3F4D7A}" srcOrd="2" destOrd="0" presId="urn:microsoft.com/office/officeart/2008/layout/AlternatingHexagons"/>
    <dgm:cxn modelId="{39EEC350-010C-44A6-9B26-B3B734FFBDEF}" type="presParOf" srcId="{E934638B-E3BB-439A-A7F0-B44AB085FFFD}" destId="{AE18034A-D3D8-43DC-B245-97DFD02FC827}" srcOrd="3" destOrd="0" presId="urn:microsoft.com/office/officeart/2008/layout/AlternatingHexagons"/>
    <dgm:cxn modelId="{324ABB47-095B-4D20-BD89-DE41434086F3}" type="presParOf" srcId="{E934638B-E3BB-439A-A7F0-B44AB085FFFD}" destId="{3C23CB7A-90FB-43DF-81D9-2987855032B4}" srcOrd="4" destOrd="0" presId="urn:microsoft.com/office/officeart/2008/layout/AlternatingHexagons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66B58B-6E8E-4018-9DE1-500137A435C7}">
      <dsp:nvSpPr>
        <dsp:cNvPr id="0" name=""/>
        <dsp:cNvSpPr/>
      </dsp:nvSpPr>
      <dsp:spPr>
        <a:xfrm rot="5400000">
          <a:off x="-176238" y="180562"/>
          <a:ext cx="1174924" cy="82244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pl-PL" sz="3200" kern="1200" dirty="0">
              <a:latin typeface="docs-Roboto"/>
            </a:rPr>
            <a:t>1.</a:t>
          </a:r>
          <a:endParaRPr lang="pl-PL" sz="3200" kern="1200" dirty="0"/>
        </a:p>
      </dsp:txBody>
      <dsp:txXfrm rot="-5400000">
        <a:off x="1" y="415548"/>
        <a:ext cx="822447" cy="352477"/>
      </dsp:txXfrm>
    </dsp:sp>
    <dsp:sp modelId="{B58A0A89-8136-4BE7-B6DD-ECEC241165BA}">
      <dsp:nvSpPr>
        <dsp:cNvPr id="0" name=""/>
        <dsp:cNvSpPr/>
      </dsp:nvSpPr>
      <dsp:spPr>
        <a:xfrm rot="5400000">
          <a:off x="2711370" y="-1884599"/>
          <a:ext cx="764102" cy="454194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7620" rIns="7620" bIns="762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+mj-lt"/>
            <a:buNone/>
          </a:pPr>
          <a:r>
            <a:rPr lang="pl-PL" sz="1200" kern="1200" dirty="0">
              <a:latin typeface="docs-Roboto"/>
            </a:rPr>
            <a:t>Czym jest car-</a:t>
          </a:r>
          <a:r>
            <a:rPr lang="pl-PL" sz="1200" kern="1200" dirty="0" err="1">
              <a:latin typeface="docs-Roboto"/>
            </a:rPr>
            <a:t>sharing</a:t>
          </a:r>
          <a:r>
            <a:rPr lang="pl-PL" sz="1200" kern="1200" dirty="0">
              <a:latin typeface="docs-Roboto"/>
            </a:rPr>
            <a:t>?</a:t>
          </a:r>
          <a:endParaRPr lang="pl-PL" sz="1200" kern="1200" dirty="0"/>
        </a:p>
      </dsp:txBody>
      <dsp:txXfrm rot="-5400000">
        <a:off x="822447" y="41624"/>
        <a:ext cx="4504649" cy="689502"/>
      </dsp:txXfrm>
    </dsp:sp>
    <dsp:sp modelId="{BD9965DB-486E-40D1-A00F-1630C594F5A7}">
      <dsp:nvSpPr>
        <dsp:cNvPr id="0" name=""/>
        <dsp:cNvSpPr/>
      </dsp:nvSpPr>
      <dsp:spPr>
        <a:xfrm rot="5400000">
          <a:off x="-176238" y="1239336"/>
          <a:ext cx="1174924" cy="82244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3200" kern="1200" dirty="0">
              <a:latin typeface="docs-Roboto"/>
            </a:rPr>
            <a:t>2.</a:t>
          </a:r>
        </a:p>
      </dsp:txBody>
      <dsp:txXfrm rot="-5400000">
        <a:off x="1" y="1474322"/>
        <a:ext cx="822447" cy="352477"/>
      </dsp:txXfrm>
    </dsp:sp>
    <dsp:sp modelId="{0F709448-FFC7-4C5E-B84D-EDE270CB9F00}">
      <dsp:nvSpPr>
        <dsp:cNvPr id="0" name=""/>
        <dsp:cNvSpPr/>
      </dsp:nvSpPr>
      <dsp:spPr>
        <a:xfrm rot="5400000">
          <a:off x="2711571" y="-826026"/>
          <a:ext cx="763700" cy="454194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7620" rIns="7620" bIns="762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l-PL" sz="1200" kern="1200" dirty="0">
              <a:latin typeface="docs-Roboto"/>
            </a:rPr>
            <a:t>Przedstawienie aplikacji.</a:t>
          </a:r>
        </a:p>
      </dsp:txBody>
      <dsp:txXfrm rot="-5400000">
        <a:off x="822447" y="1100379"/>
        <a:ext cx="4504668" cy="689138"/>
      </dsp:txXfrm>
    </dsp:sp>
    <dsp:sp modelId="{7B5FEE4D-679A-499C-A9D1-09A8364C9627}">
      <dsp:nvSpPr>
        <dsp:cNvPr id="0" name=""/>
        <dsp:cNvSpPr/>
      </dsp:nvSpPr>
      <dsp:spPr>
        <a:xfrm rot="5400000">
          <a:off x="-176238" y="2298109"/>
          <a:ext cx="1174924" cy="82244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3200" kern="1200" dirty="0">
              <a:latin typeface="docs-Roboto"/>
            </a:rPr>
            <a:t>3.</a:t>
          </a:r>
        </a:p>
      </dsp:txBody>
      <dsp:txXfrm rot="-5400000">
        <a:off x="1" y="2533095"/>
        <a:ext cx="822447" cy="352477"/>
      </dsp:txXfrm>
    </dsp:sp>
    <dsp:sp modelId="{DE0C1456-3AA8-4FB7-991C-F877FC8B0386}">
      <dsp:nvSpPr>
        <dsp:cNvPr id="0" name=""/>
        <dsp:cNvSpPr/>
      </dsp:nvSpPr>
      <dsp:spPr>
        <a:xfrm rot="5400000">
          <a:off x="2711571" y="232746"/>
          <a:ext cx="763700" cy="454194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7620" rIns="7620" bIns="762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l-PL" sz="1200" kern="1200" dirty="0">
              <a:latin typeface="docs-Roboto"/>
            </a:rPr>
            <a:t>Prezentacja funkcji:</a:t>
          </a:r>
        </a:p>
        <a:p>
          <a:pPr marL="228600" lvl="2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l-PL" sz="1200" kern="1200" dirty="0">
              <a:latin typeface="docs-Roboto"/>
            </a:rPr>
            <a:t>Dostosowanie samochodu do kierowcy.</a:t>
          </a:r>
        </a:p>
        <a:p>
          <a:pPr marL="228600" lvl="2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l-PL" sz="1200" kern="1200" dirty="0">
              <a:latin typeface="docs-Roboto"/>
            </a:rPr>
            <a:t>Reakcja w przypadku kradzieży.</a:t>
          </a:r>
        </a:p>
        <a:p>
          <a:pPr marL="228600" lvl="2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l-PL" sz="1200" kern="1200">
              <a:latin typeface="docs-Roboto"/>
            </a:rPr>
            <a:t>Zarządzanie samochodem</a:t>
          </a:r>
          <a:endParaRPr lang="pl-PL" sz="1200" kern="1200" dirty="0">
            <a:latin typeface="docs-Roboto"/>
          </a:endParaRPr>
        </a:p>
      </dsp:txBody>
      <dsp:txXfrm rot="-5400000">
        <a:off x="822447" y="2159152"/>
        <a:ext cx="4504668" cy="689138"/>
      </dsp:txXfrm>
    </dsp:sp>
    <dsp:sp modelId="{BCCC1AF1-462B-45CA-8CDB-D2A8E2C9B126}">
      <dsp:nvSpPr>
        <dsp:cNvPr id="0" name=""/>
        <dsp:cNvSpPr/>
      </dsp:nvSpPr>
      <dsp:spPr>
        <a:xfrm rot="5400000">
          <a:off x="-176238" y="3356883"/>
          <a:ext cx="1174924" cy="82244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3200" kern="1200" dirty="0">
              <a:latin typeface="docs-Roboto"/>
            </a:rPr>
            <a:t>4.</a:t>
          </a:r>
        </a:p>
      </dsp:txBody>
      <dsp:txXfrm rot="-5400000">
        <a:off x="1" y="3591869"/>
        <a:ext cx="822447" cy="352477"/>
      </dsp:txXfrm>
    </dsp:sp>
    <dsp:sp modelId="{195A6EC6-D945-4893-B207-18E963FF6ECD}">
      <dsp:nvSpPr>
        <dsp:cNvPr id="0" name=""/>
        <dsp:cNvSpPr/>
      </dsp:nvSpPr>
      <dsp:spPr>
        <a:xfrm rot="5400000">
          <a:off x="2711571" y="1291520"/>
          <a:ext cx="763700" cy="454194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7620" rIns="7620" bIns="762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l-PL" sz="1200" kern="1200">
              <a:latin typeface="docs-Roboto"/>
            </a:rPr>
            <a:t>Wyniki </a:t>
          </a:r>
          <a:r>
            <a:rPr lang="pl-PL" sz="1200" kern="1200" dirty="0">
              <a:latin typeface="docs-Roboto"/>
            </a:rPr>
            <a:t>ankiety.</a:t>
          </a:r>
        </a:p>
      </dsp:txBody>
      <dsp:txXfrm rot="-5400000">
        <a:off x="822447" y="3217926"/>
        <a:ext cx="4504668" cy="689138"/>
      </dsp:txXfrm>
    </dsp:sp>
    <dsp:sp modelId="{A9803C60-3AC4-4ECC-9DEA-AC696187E50B}">
      <dsp:nvSpPr>
        <dsp:cNvPr id="0" name=""/>
        <dsp:cNvSpPr/>
      </dsp:nvSpPr>
      <dsp:spPr>
        <a:xfrm rot="5400000">
          <a:off x="-176238" y="4415656"/>
          <a:ext cx="1174924" cy="82244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3200" kern="1200" dirty="0">
              <a:latin typeface="docs-Roboto"/>
            </a:rPr>
            <a:t>5.</a:t>
          </a:r>
        </a:p>
      </dsp:txBody>
      <dsp:txXfrm rot="-5400000">
        <a:off x="1" y="4650642"/>
        <a:ext cx="822447" cy="352477"/>
      </dsp:txXfrm>
    </dsp:sp>
    <dsp:sp modelId="{91461F00-F1FC-47BB-98E2-B3D00DC9CFE7}">
      <dsp:nvSpPr>
        <dsp:cNvPr id="0" name=""/>
        <dsp:cNvSpPr/>
      </dsp:nvSpPr>
      <dsp:spPr>
        <a:xfrm rot="5400000">
          <a:off x="2711571" y="2350293"/>
          <a:ext cx="763700" cy="454194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7620" rIns="7620" bIns="762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l-PL" sz="1200" kern="1200" dirty="0">
              <a:latin typeface="docs-Roboto"/>
            </a:rPr>
            <a:t>Zakończenie.</a:t>
          </a:r>
        </a:p>
      </dsp:txBody>
      <dsp:txXfrm rot="-5400000">
        <a:off x="822447" y="4276699"/>
        <a:ext cx="4504668" cy="68913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3DC6858-60F2-425C-B06B-372AC9F0608E}">
      <dsp:nvSpPr>
        <dsp:cNvPr id="0" name=""/>
        <dsp:cNvSpPr/>
      </dsp:nvSpPr>
      <dsp:spPr>
        <a:xfrm rot="5400000">
          <a:off x="2261357" y="284057"/>
          <a:ext cx="1485194" cy="1292119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l-PL" sz="2100" kern="1200"/>
        </a:p>
      </dsp:txBody>
      <dsp:txXfrm rot="-5400000">
        <a:off x="2559249" y="418963"/>
        <a:ext cx="889409" cy="1022308"/>
      </dsp:txXfrm>
    </dsp:sp>
    <dsp:sp modelId="{781140E4-E027-4120-9EEC-28FBEDB4526C}">
      <dsp:nvSpPr>
        <dsp:cNvPr id="0" name=""/>
        <dsp:cNvSpPr/>
      </dsp:nvSpPr>
      <dsp:spPr>
        <a:xfrm>
          <a:off x="3689223" y="484558"/>
          <a:ext cx="1657477" cy="8911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l-PL" sz="3600" kern="1200"/>
        </a:p>
      </dsp:txBody>
      <dsp:txXfrm>
        <a:off x="3689223" y="484558"/>
        <a:ext cx="1657477" cy="891116"/>
      </dsp:txXfrm>
    </dsp:sp>
    <dsp:sp modelId="{84CDDC21-E390-469B-987B-8311294559D9}">
      <dsp:nvSpPr>
        <dsp:cNvPr id="0" name=""/>
        <dsp:cNvSpPr/>
      </dsp:nvSpPr>
      <dsp:spPr>
        <a:xfrm rot="5400000">
          <a:off x="865868" y="284057"/>
          <a:ext cx="1485194" cy="1292119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l-PL" sz="3600" kern="1200"/>
        </a:p>
      </dsp:txBody>
      <dsp:txXfrm rot="-5400000">
        <a:off x="1163760" y="418963"/>
        <a:ext cx="889409" cy="1022308"/>
      </dsp:txXfrm>
    </dsp:sp>
    <dsp:sp modelId="{9C28DB8F-D8AE-4B57-8579-77FFD9A24146}">
      <dsp:nvSpPr>
        <dsp:cNvPr id="0" name=""/>
        <dsp:cNvSpPr/>
      </dsp:nvSpPr>
      <dsp:spPr>
        <a:xfrm rot="5400000">
          <a:off x="1560939" y="1544690"/>
          <a:ext cx="1485194" cy="1292119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l-PL" sz="2100" kern="1200"/>
        </a:p>
      </dsp:txBody>
      <dsp:txXfrm rot="-5400000">
        <a:off x="1858831" y="1679596"/>
        <a:ext cx="889409" cy="1022308"/>
      </dsp:txXfrm>
    </dsp:sp>
    <dsp:sp modelId="{1208CA42-E433-4A0A-96F6-2B99C4F96653}">
      <dsp:nvSpPr>
        <dsp:cNvPr id="0" name=""/>
        <dsp:cNvSpPr/>
      </dsp:nvSpPr>
      <dsp:spPr>
        <a:xfrm>
          <a:off x="0" y="1745191"/>
          <a:ext cx="1604010" cy="8911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l-PL" sz="3600" kern="1200"/>
        </a:p>
      </dsp:txBody>
      <dsp:txXfrm>
        <a:off x="0" y="1745191"/>
        <a:ext cx="1604010" cy="891116"/>
      </dsp:txXfrm>
    </dsp:sp>
    <dsp:sp modelId="{A66E2228-5D66-4815-A859-6A89411B4B5B}">
      <dsp:nvSpPr>
        <dsp:cNvPr id="0" name=""/>
        <dsp:cNvSpPr/>
      </dsp:nvSpPr>
      <dsp:spPr>
        <a:xfrm rot="5400000">
          <a:off x="2956428" y="1544690"/>
          <a:ext cx="1485194" cy="1292119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l-PL" sz="3600" kern="1200"/>
        </a:p>
      </dsp:txBody>
      <dsp:txXfrm rot="-5400000">
        <a:off x="3254320" y="1679596"/>
        <a:ext cx="889409" cy="1022308"/>
      </dsp:txXfrm>
    </dsp:sp>
    <dsp:sp modelId="{79B44F51-5127-42BD-85C8-496DEA9E5A5C}">
      <dsp:nvSpPr>
        <dsp:cNvPr id="0" name=""/>
        <dsp:cNvSpPr/>
      </dsp:nvSpPr>
      <dsp:spPr>
        <a:xfrm rot="5400000">
          <a:off x="2261357" y="2805323"/>
          <a:ext cx="1485194" cy="1292119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l-PL" sz="2100" kern="1200"/>
        </a:p>
      </dsp:txBody>
      <dsp:txXfrm rot="-5400000">
        <a:off x="2559249" y="2940229"/>
        <a:ext cx="889409" cy="1022308"/>
      </dsp:txXfrm>
    </dsp:sp>
    <dsp:sp modelId="{0EAE5E32-6262-47C3-9370-BBBB7C9DF500}">
      <dsp:nvSpPr>
        <dsp:cNvPr id="0" name=""/>
        <dsp:cNvSpPr/>
      </dsp:nvSpPr>
      <dsp:spPr>
        <a:xfrm>
          <a:off x="3689223" y="3005824"/>
          <a:ext cx="1657477" cy="8911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l-PL" sz="3600" kern="1200"/>
        </a:p>
      </dsp:txBody>
      <dsp:txXfrm>
        <a:off x="3689223" y="3005824"/>
        <a:ext cx="1657477" cy="891116"/>
      </dsp:txXfrm>
    </dsp:sp>
    <dsp:sp modelId="{A2792895-43DB-49CA-9EE0-21B8EAEF5C4A}">
      <dsp:nvSpPr>
        <dsp:cNvPr id="0" name=""/>
        <dsp:cNvSpPr/>
      </dsp:nvSpPr>
      <dsp:spPr>
        <a:xfrm rot="5400000">
          <a:off x="865868" y="2805323"/>
          <a:ext cx="1485194" cy="1292119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l-PL" sz="3600" kern="1200"/>
        </a:p>
      </dsp:txBody>
      <dsp:txXfrm rot="-5400000">
        <a:off x="1163760" y="2940229"/>
        <a:ext cx="889409" cy="102230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A027C0-36AA-481E-BD75-EC80CC72255B}">
      <dsp:nvSpPr>
        <dsp:cNvPr id="0" name=""/>
        <dsp:cNvSpPr/>
      </dsp:nvSpPr>
      <dsp:spPr>
        <a:xfrm rot="5400000">
          <a:off x="3407176" y="69400"/>
          <a:ext cx="1051546" cy="914845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400" kern="1200" dirty="0">
              <a:solidFill>
                <a:schemeClr val="bg1"/>
              </a:solidFill>
            </a:rPr>
            <a:t>C++</a:t>
          </a:r>
          <a:endParaRPr lang="pl-PL" sz="1400" kern="1200" dirty="0"/>
        </a:p>
      </dsp:txBody>
      <dsp:txXfrm rot="-5400000">
        <a:off x="3618089" y="164916"/>
        <a:ext cx="629719" cy="723814"/>
      </dsp:txXfrm>
    </dsp:sp>
    <dsp:sp modelId="{3DF2B411-DD2B-478B-9AD7-4934E8339B56}">
      <dsp:nvSpPr>
        <dsp:cNvPr id="0" name=""/>
        <dsp:cNvSpPr/>
      </dsp:nvSpPr>
      <dsp:spPr>
        <a:xfrm>
          <a:off x="4418132" y="211359"/>
          <a:ext cx="1173525" cy="6309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B457BBC-9650-41E8-819E-3694C59D60B9}">
      <dsp:nvSpPr>
        <dsp:cNvPr id="0" name=""/>
        <dsp:cNvSpPr/>
      </dsp:nvSpPr>
      <dsp:spPr>
        <a:xfrm rot="5400000">
          <a:off x="2419142" y="69400"/>
          <a:ext cx="1051546" cy="914845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l-PL" sz="3600" kern="1200"/>
        </a:p>
      </dsp:txBody>
      <dsp:txXfrm rot="-5400000">
        <a:off x="2630055" y="164916"/>
        <a:ext cx="629719" cy="723814"/>
      </dsp:txXfrm>
    </dsp:sp>
    <dsp:sp modelId="{77B61171-DDE1-430D-BB2D-C0547DD7F6AF}">
      <dsp:nvSpPr>
        <dsp:cNvPr id="0" name=""/>
        <dsp:cNvSpPr/>
      </dsp:nvSpPr>
      <dsp:spPr>
        <a:xfrm rot="5400000">
          <a:off x="2911266" y="961953"/>
          <a:ext cx="1051546" cy="914845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400" kern="1200" dirty="0" err="1">
              <a:solidFill>
                <a:schemeClr val="bg1"/>
              </a:solidFill>
            </a:rPr>
            <a:t>Python</a:t>
          </a:r>
          <a:endParaRPr lang="pl-PL" sz="1400" kern="1200" dirty="0">
            <a:solidFill>
              <a:schemeClr val="bg1"/>
            </a:solidFill>
          </a:endParaRPr>
        </a:p>
      </dsp:txBody>
      <dsp:txXfrm rot="-5400000">
        <a:off x="3122179" y="1057469"/>
        <a:ext cx="629719" cy="723814"/>
      </dsp:txXfrm>
    </dsp:sp>
    <dsp:sp modelId="{B77DC7CF-BE01-4EAE-B796-B734A20F49BD}">
      <dsp:nvSpPr>
        <dsp:cNvPr id="0" name=""/>
        <dsp:cNvSpPr/>
      </dsp:nvSpPr>
      <dsp:spPr>
        <a:xfrm>
          <a:off x="1806091" y="1103912"/>
          <a:ext cx="1135670" cy="6309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459276F-91F7-418D-9957-F46605A8E206}">
      <dsp:nvSpPr>
        <dsp:cNvPr id="0" name=""/>
        <dsp:cNvSpPr/>
      </dsp:nvSpPr>
      <dsp:spPr>
        <a:xfrm rot="5400000">
          <a:off x="3899299" y="961953"/>
          <a:ext cx="1051546" cy="914845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l-PL" sz="3600" kern="1200"/>
        </a:p>
      </dsp:txBody>
      <dsp:txXfrm rot="-5400000">
        <a:off x="4110212" y="1057469"/>
        <a:ext cx="629719" cy="723814"/>
      </dsp:txXfrm>
    </dsp:sp>
    <dsp:sp modelId="{4A09EFB8-6BCE-496F-99F0-7011F3AA17BF}">
      <dsp:nvSpPr>
        <dsp:cNvPr id="0" name=""/>
        <dsp:cNvSpPr/>
      </dsp:nvSpPr>
      <dsp:spPr>
        <a:xfrm rot="5400000">
          <a:off x="3407176" y="1854506"/>
          <a:ext cx="1051546" cy="914845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400" kern="1200" dirty="0" err="1">
              <a:solidFill>
                <a:schemeClr val="bg1"/>
              </a:solidFill>
            </a:rPr>
            <a:t>FastAPI</a:t>
          </a:r>
          <a:endParaRPr lang="pl-PL" sz="1400" kern="1200" dirty="0">
            <a:solidFill>
              <a:schemeClr val="bg1"/>
            </a:solidFill>
          </a:endParaRPr>
        </a:p>
      </dsp:txBody>
      <dsp:txXfrm rot="-5400000">
        <a:off x="3618089" y="1950022"/>
        <a:ext cx="629719" cy="723814"/>
      </dsp:txXfrm>
    </dsp:sp>
    <dsp:sp modelId="{5E2C6B4B-C06E-471F-98A2-83817D6E1EB3}">
      <dsp:nvSpPr>
        <dsp:cNvPr id="0" name=""/>
        <dsp:cNvSpPr/>
      </dsp:nvSpPr>
      <dsp:spPr>
        <a:xfrm>
          <a:off x="4418132" y="1996465"/>
          <a:ext cx="1173525" cy="6309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138B465-1774-4E19-AB00-12F907649A43}">
      <dsp:nvSpPr>
        <dsp:cNvPr id="0" name=""/>
        <dsp:cNvSpPr/>
      </dsp:nvSpPr>
      <dsp:spPr>
        <a:xfrm rot="5400000">
          <a:off x="2419142" y="1854506"/>
          <a:ext cx="1051546" cy="914845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l-PL" sz="3600" kern="1200"/>
        </a:p>
      </dsp:txBody>
      <dsp:txXfrm rot="-5400000">
        <a:off x="2630055" y="1950022"/>
        <a:ext cx="629719" cy="723814"/>
      </dsp:txXfrm>
    </dsp:sp>
    <dsp:sp modelId="{F4FF975B-E8DE-4F45-B557-391E7BD949BE}">
      <dsp:nvSpPr>
        <dsp:cNvPr id="0" name=""/>
        <dsp:cNvSpPr/>
      </dsp:nvSpPr>
      <dsp:spPr>
        <a:xfrm rot="5400000">
          <a:off x="2911266" y="2747058"/>
          <a:ext cx="1051546" cy="914845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050" kern="1200" dirty="0" err="1">
              <a:solidFill>
                <a:schemeClr val="bg1"/>
              </a:solidFill>
            </a:rPr>
            <a:t>MongoDB</a:t>
          </a:r>
          <a:endParaRPr lang="pl-PL" sz="1050" kern="1200" dirty="0">
            <a:solidFill>
              <a:schemeClr val="bg1"/>
            </a:solidFill>
          </a:endParaRPr>
        </a:p>
      </dsp:txBody>
      <dsp:txXfrm rot="-5400000">
        <a:off x="3122179" y="2842574"/>
        <a:ext cx="629719" cy="723814"/>
      </dsp:txXfrm>
    </dsp:sp>
    <dsp:sp modelId="{AC99302C-2485-42D3-9246-563F378BE567}">
      <dsp:nvSpPr>
        <dsp:cNvPr id="0" name=""/>
        <dsp:cNvSpPr/>
      </dsp:nvSpPr>
      <dsp:spPr>
        <a:xfrm>
          <a:off x="1806091" y="2889017"/>
          <a:ext cx="1135670" cy="6309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D57DA85-822C-4DBD-94EB-A7E097FBD007}">
      <dsp:nvSpPr>
        <dsp:cNvPr id="0" name=""/>
        <dsp:cNvSpPr/>
      </dsp:nvSpPr>
      <dsp:spPr>
        <a:xfrm rot="5400000">
          <a:off x="3899299" y="2747058"/>
          <a:ext cx="1051546" cy="914845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l-PL" sz="3600" kern="1200"/>
        </a:p>
      </dsp:txBody>
      <dsp:txXfrm rot="-5400000">
        <a:off x="4110212" y="2842574"/>
        <a:ext cx="629719" cy="723814"/>
      </dsp:txXfrm>
    </dsp:sp>
    <dsp:sp modelId="{9707168D-2D02-4D86-A693-344A221E8713}">
      <dsp:nvSpPr>
        <dsp:cNvPr id="0" name=""/>
        <dsp:cNvSpPr/>
      </dsp:nvSpPr>
      <dsp:spPr>
        <a:xfrm rot="5400000">
          <a:off x="3407176" y="3639611"/>
          <a:ext cx="1051546" cy="914845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400" kern="1200" dirty="0">
              <a:solidFill>
                <a:schemeClr val="bg1"/>
              </a:solidFill>
            </a:rPr>
            <a:t>Linux Server</a:t>
          </a:r>
        </a:p>
      </dsp:txBody>
      <dsp:txXfrm rot="-5400000">
        <a:off x="3618089" y="3735127"/>
        <a:ext cx="629719" cy="723814"/>
      </dsp:txXfrm>
    </dsp:sp>
    <dsp:sp modelId="{DAF83EB2-7AAD-4036-AEB5-C7E64B5A5066}">
      <dsp:nvSpPr>
        <dsp:cNvPr id="0" name=""/>
        <dsp:cNvSpPr/>
      </dsp:nvSpPr>
      <dsp:spPr>
        <a:xfrm>
          <a:off x="4418132" y="3781570"/>
          <a:ext cx="1173525" cy="6309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C23CB7A-90FB-43DF-81D9-2987855032B4}">
      <dsp:nvSpPr>
        <dsp:cNvPr id="0" name=""/>
        <dsp:cNvSpPr/>
      </dsp:nvSpPr>
      <dsp:spPr>
        <a:xfrm rot="5400000">
          <a:off x="2419142" y="3639611"/>
          <a:ext cx="1051546" cy="914845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l-PL" sz="3600" kern="1200"/>
        </a:p>
      </dsp:txBody>
      <dsp:txXfrm rot="-5400000">
        <a:off x="2630055" y="3735127"/>
        <a:ext cx="629719" cy="72381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rot="90" type="hexagon" r:blip="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rot="90" type="hexagon" r:blip="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rot="90" type="hexagon" r:blip="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rot="90" type="hexagon" r:blip="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główek — symbol zastępczy 1">
            <a:extLst>
              <a:ext uri="{FF2B5EF4-FFF2-40B4-BE49-F238E27FC236}">
                <a16:creationId xmlns:a16="http://schemas.microsoft.com/office/drawing/2014/main" id="{CCAAC74A-664E-43D3-859E-B35855730DB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l-PL"/>
          </a:p>
        </p:txBody>
      </p:sp>
      <p:sp>
        <p:nvSpPr>
          <p:cNvPr id="3" name="Data — symbol zastępczy 2">
            <a:extLst>
              <a:ext uri="{FF2B5EF4-FFF2-40B4-BE49-F238E27FC236}">
                <a16:creationId xmlns:a16="http://schemas.microsoft.com/office/drawing/2014/main" id="{2710C658-31F9-4A67-8267-E3463B262A3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2E665C13-0FAA-48BB-A621-B55A44A3CB09}" type="datetime1">
              <a:rPr lang="pl-PL" smtClean="0"/>
              <a:t>22.04.2023</a:t>
            </a:fld>
            <a:endParaRPr lang="pl-PL" dirty="0"/>
          </a:p>
        </p:txBody>
      </p:sp>
      <p:sp>
        <p:nvSpPr>
          <p:cNvPr id="4" name="Stopka — symbol zastępczy 3">
            <a:extLst>
              <a:ext uri="{FF2B5EF4-FFF2-40B4-BE49-F238E27FC236}">
                <a16:creationId xmlns:a16="http://schemas.microsoft.com/office/drawing/2014/main" id="{CD7BBBF1-3A7A-4F4B-8592-578ABE65B71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l-PL"/>
          </a:p>
        </p:txBody>
      </p:sp>
      <p:sp>
        <p:nvSpPr>
          <p:cNvPr id="5" name="Numer slajdu — symbol zastępczy 4">
            <a:extLst>
              <a:ext uri="{FF2B5EF4-FFF2-40B4-BE49-F238E27FC236}">
                <a16:creationId xmlns:a16="http://schemas.microsoft.com/office/drawing/2014/main" id="{CA02F046-B531-4374-9A89-AC21BCA06E1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7D2DFAA7-D3C3-4D01-9299-453E25D16D4E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90052736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główek — symbol zastępczy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l-PL" noProof="0"/>
          </a:p>
        </p:txBody>
      </p:sp>
      <p:sp>
        <p:nvSpPr>
          <p:cNvPr id="3" name="Data — symbol zastępcz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BC5D17-B1AB-49EF-B388-AF5D0ABD2A91}" type="datetime1">
              <a:rPr lang="pl-PL" smtClean="0"/>
              <a:pPr/>
              <a:t>22.04.2023</a:t>
            </a:fld>
            <a:endParaRPr lang="pl-PL" dirty="0"/>
          </a:p>
        </p:txBody>
      </p:sp>
      <p:sp>
        <p:nvSpPr>
          <p:cNvPr id="4" name="Obraz slajdu — symbol zastępczy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l-PL" noProof="0"/>
          </a:p>
        </p:txBody>
      </p:sp>
      <p:sp>
        <p:nvSpPr>
          <p:cNvPr id="5" name="Notatki — symbol zastępcz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l-PL" noProof="0"/>
              <a:t>Kliknij, aby edytować style wzorca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</a:p>
        </p:txBody>
      </p:sp>
      <p:sp>
        <p:nvSpPr>
          <p:cNvPr id="6" name="Stopka — symbol zastępczy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l-PL" noProof="0"/>
          </a:p>
        </p:txBody>
      </p:sp>
      <p:sp>
        <p:nvSpPr>
          <p:cNvPr id="7" name="Numer slajdu — symbol zastępczy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DC51814-3B91-4036-94D2-3977634EE214}" type="slidenum">
              <a:rPr lang="pl-PL" noProof="0" smtClean="0"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130062578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l-PL"/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DC51814-3B91-4036-94D2-3977634EE214}" type="slidenum">
              <a:rPr lang="pl-PL" smtClean="0"/>
              <a:t>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1010421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l-PL"/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DC51814-3B91-4036-94D2-3977634EE214}" type="slidenum">
              <a:rPr lang="pl-PL" smtClean="0"/>
              <a:t>14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1350776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l-PL"/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DC51814-3B91-4036-94D2-3977634EE214}" type="slidenum">
              <a:rPr lang="pl-PL" smtClean="0"/>
              <a:t>15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8526229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l-PL"/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DC51814-3B91-4036-94D2-3977634EE214}" type="slidenum">
              <a:rPr lang="pl-PL" smtClean="0"/>
              <a:t>17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5826353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l-PL"/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DC51814-3B91-4036-94D2-3977634EE214}" type="slidenum">
              <a:rPr lang="pl-PL" smtClean="0"/>
              <a:t>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7403449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l-PL"/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DC51814-3B91-4036-94D2-3977634EE214}" type="slidenum">
              <a:rPr lang="pl-PL" smtClean="0"/>
              <a:t>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1165883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l-PL"/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DC51814-3B91-4036-94D2-3977634EE214}" type="slidenum">
              <a:rPr lang="pl-PL" smtClean="0"/>
              <a:t>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8312589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l-PL"/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DC51814-3B91-4036-94D2-3977634EE214}" type="slidenum">
              <a:rPr lang="pl-PL" smtClean="0"/>
              <a:t>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2853233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l-PL"/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DC51814-3B91-4036-94D2-3977634EE214}" type="slidenum">
              <a:rPr lang="pl-PL" smtClean="0"/>
              <a:t>9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7659701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l-PL"/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DC51814-3B91-4036-94D2-3977634EE214}" type="slidenum">
              <a:rPr lang="pl-PL" smtClean="0"/>
              <a:t>10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5259592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l-PL"/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DC51814-3B91-4036-94D2-3977634EE214}" type="slidenum">
              <a:rPr lang="pl-PL" smtClean="0"/>
              <a:t>12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2560448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l-PL"/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DC51814-3B91-4036-94D2-3977634EE214}" type="slidenum">
              <a:rPr lang="pl-PL" smtClean="0"/>
              <a:t>13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3665362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rostokąt 6">
            <a:extLst>
              <a:ext uri="{FF2B5EF4-FFF2-40B4-BE49-F238E27FC236}">
                <a16:creationId xmlns:a16="http://schemas.microsoft.com/office/drawing/2014/main" id="{76607FB0-0FB2-41FD-B334-74C7B05B8CE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noProof="0"/>
          </a:p>
        </p:txBody>
      </p:sp>
      <p:sp>
        <p:nvSpPr>
          <p:cNvPr id="9" name="Obraz — symbol zastępczy 8">
            <a:extLst>
              <a:ext uri="{FF2B5EF4-FFF2-40B4-BE49-F238E27FC236}">
                <a16:creationId xmlns:a16="http://schemas.microsoft.com/office/drawing/2014/main" id="{2D02598E-521E-41CD-B068-134834CFF4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4448175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rtl="0"/>
            <a:r>
              <a:rPr lang="pl-PL" noProof="0"/>
              <a:t>Kliknij ikonę, aby dodać obraz</a:t>
            </a:r>
          </a:p>
        </p:txBody>
      </p:sp>
      <p:sp>
        <p:nvSpPr>
          <p:cNvPr id="10" name="Prostokąt 9">
            <a:extLst>
              <a:ext uri="{FF2B5EF4-FFF2-40B4-BE49-F238E27FC236}">
                <a16:creationId xmlns:a16="http://schemas.microsoft.com/office/drawing/2014/main" id="{F04A5F51-C7E6-44CC-ADF3-1C83AA35D0DC}"/>
              </a:ext>
            </a:extLst>
          </p:cNvPr>
          <p:cNvSpPr/>
          <p:nvPr userDrawn="1"/>
        </p:nvSpPr>
        <p:spPr>
          <a:xfrm>
            <a:off x="0" y="4448175"/>
            <a:ext cx="12192000" cy="24098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noProof="0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4E8B51C6-9166-4F67-995A-396809E6533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1475" y="4551363"/>
            <a:ext cx="11520488" cy="1176337"/>
          </a:xfrm>
        </p:spPr>
        <p:txBody>
          <a:bodyPr rtlCol="0" anchor="ctr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A951C9A4-8764-4CB3-AC26-C957C0E84B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1475" y="5830888"/>
            <a:ext cx="11520488" cy="550862"/>
          </a:xfrm>
        </p:spPr>
        <p:txBody>
          <a:bodyPr rtlCol="0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l-PL" noProof="0"/>
              <a:t>Kliknij, aby edytować styl wzorca podtytułu</a:t>
            </a:r>
          </a:p>
        </p:txBody>
      </p:sp>
    </p:spTree>
    <p:extLst>
      <p:ext uri="{BB962C8B-B14F-4D97-AF65-F5344CB8AC3E}">
        <p14:creationId xmlns:p14="http://schemas.microsoft.com/office/powerpoint/2010/main" val="26948106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ostokąt 7">
            <a:extLst>
              <a:ext uri="{FF2B5EF4-FFF2-40B4-BE49-F238E27FC236}">
                <a16:creationId xmlns:a16="http://schemas.microsoft.com/office/drawing/2014/main" id="{34C5F727-FA73-47F4-8647-79441AA996E3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noProof="0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E94FD2F3-3119-48E2-B464-A93E23C5A6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1476" y="476250"/>
            <a:ext cx="5165724" cy="2557463"/>
          </a:xfrm>
        </p:spPr>
        <p:txBody>
          <a:bodyPr rtlCol="0" anchor="ctr">
            <a:noAutofit/>
          </a:bodyPr>
          <a:lstStyle>
            <a:lvl1pPr>
              <a:defRPr sz="5400"/>
            </a:lvl1pPr>
          </a:lstStyle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3" name="Zawartość — symbol zastępczy 2">
            <a:extLst>
              <a:ext uri="{FF2B5EF4-FFF2-40B4-BE49-F238E27FC236}">
                <a16:creationId xmlns:a16="http://schemas.microsoft.com/office/drawing/2014/main" id="{FCE87C6E-3441-429B-A81D-87F8344C0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476250"/>
            <a:ext cx="5795963" cy="2557463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pl-PL" noProof="0"/>
              <a:t>Kliknij, aby edytować style wzorca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</a:p>
        </p:txBody>
      </p:sp>
      <p:sp>
        <p:nvSpPr>
          <p:cNvPr id="6" name="Numer slajdu — symbol zastępczy 5">
            <a:extLst>
              <a:ext uri="{FF2B5EF4-FFF2-40B4-BE49-F238E27FC236}">
                <a16:creationId xmlns:a16="http://schemas.microsoft.com/office/drawing/2014/main" id="{FC8ECDD1-1369-42FD-BD19-6797742A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3DC2DEF-D2FE-4B45-ABA4-9F153FD1C98A}" type="slidenum">
              <a:rPr lang="pl-PL" noProof="0" smtClean="0"/>
              <a:t>‹#›</a:t>
            </a:fld>
            <a:endParaRPr lang="pl-PL" noProof="0"/>
          </a:p>
        </p:txBody>
      </p:sp>
      <p:sp>
        <p:nvSpPr>
          <p:cNvPr id="13" name="Obraz — symbol zastępczy 6">
            <a:extLst>
              <a:ext uri="{FF2B5EF4-FFF2-40B4-BE49-F238E27FC236}">
                <a16:creationId xmlns:a16="http://schemas.microsoft.com/office/drawing/2014/main" id="{9303FD92-1AC4-4708-B13E-C97E00210D2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6" y="3233941"/>
            <a:ext cx="11520486" cy="2966833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 rtl="0">
              <a:buNone/>
            </a:pPr>
            <a:r>
              <a:rPr lang="pl-PL" noProof="0"/>
              <a:t>Kliknij ikonę, aby dodać obraz</a:t>
            </a:r>
          </a:p>
        </p:txBody>
      </p:sp>
      <p:sp>
        <p:nvSpPr>
          <p:cNvPr id="11" name="Prostokąt 10">
            <a:extLst>
              <a:ext uri="{FF2B5EF4-FFF2-40B4-BE49-F238E27FC236}">
                <a16:creationId xmlns:a16="http://schemas.microsoft.com/office/drawing/2014/main" id="{0E4979D5-6F1E-40A2-9A8E-8C5AE1AA3B62}"/>
              </a:ext>
            </a:extLst>
          </p:cNvPr>
          <p:cNvSpPr/>
          <p:nvPr userDrawn="1"/>
        </p:nvSpPr>
        <p:spPr>
          <a:xfrm>
            <a:off x="0" y="476250"/>
            <a:ext cx="165100" cy="255746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2438796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ostokąt 7">
            <a:extLst>
              <a:ext uri="{FF2B5EF4-FFF2-40B4-BE49-F238E27FC236}">
                <a16:creationId xmlns:a16="http://schemas.microsoft.com/office/drawing/2014/main" id="{34C5F727-FA73-47F4-8647-79441AA996E3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noProof="0"/>
          </a:p>
        </p:txBody>
      </p:sp>
      <p:sp>
        <p:nvSpPr>
          <p:cNvPr id="11" name="Prostokąt 10">
            <a:extLst>
              <a:ext uri="{FF2B5EF4-FFF2-40B4-BE49-F238E27FC236}">
                <a16:creationId xmlns:a16="http://schemas.microsoft.com/office/drawing/2014/main" id="{0E4979D5-6F1E-40A2-9A8E-8C5AE1AA3B62}"/>
              </a:ext>
            </a:extLst>
          </p:cNvPr>
          <p:cNvSpPr/>
          <p:nvPr userDrawn="1"/>
        </p:nvSpPr>
        <p:spPr>
          <a:xfrm>
            <a:off x="0" y="0"/>
            <a:ext cx="513805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noProof="0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E94FD2F3-3119-48E2-B464-A93E23C5A6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19197" y="1296176"/>
            <a:ext cx="5272764" cy="1551573"/>
          </a:xfrm>
        </p:spPr>
        <p:txBody>
          <a:bodyPr rtlCol="0" anchor="b">
            <a:noAutofit/>
          </a:bodyPr>
          <a:lstStyle>
            <a:lvl1pPr>
              <a:defRPr sz="4000"/>
            </a:lvl1pPr>
          </a:lstStyle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3" name="Zawartość — symbol zastępczy 2">
            <a:extLst>
              <a:ext uri="{FF2B5EF4-FFF2-40B4-BE49-F238E27FC236}">
                <a16:creationId xmlns:a16="http://schemas.microsoft.com/office/drawing/2014/main" id="{FCE87C6E-3441-429B-A81D-87F8344C0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19198" y="3073967"/>
            <a:ext cx="5272764" cy="2557463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pl-PL" noProof="0"/>
              <a:t>Kliknij, aby edytować style wzorca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</a:p>
        </p:txBody>
      </p:sp>
      <p:sp>
        <p:nvSpPr>
          <p:cNvPr id="6" name="Numer slajdu — symbol zastępczy 5">
            <a:extLst>
              <a:ext uri="{FF2B5EF4-FFF2-40B4-BE49-F238E27FC236}">
                <a16:creationId xmlns:a16="http://schemas.microsoft.com/office/drawing/2014/main" id="{FC8ECDD1-1369-42FD-BD19-6797742A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3DC2DEF-D2FE-4B45-ABA4-9F153FD1C98A}" type="slidenum">
              <a:rPr lang="pl-PL" noProof="0" smtClean="0"/>
              <a:t>‹#›</a:t>
            </a:fld>
            <a:endParaRPr lang="pl-PL" noProof="0"/>
          </a:p>
        </p:txBody>
      </p:sp>
      <p:sp>
        <p:nvSpPr>
          <p:cNvPr id="13" name="Obraz — symbol zastępczy 6">
            <a:extLst>
              <a:ext uri="{FF2B5EF4-FFF2-40B4-BE49-F238E27FC236}">
                <a16:creationId xmlns:a16="http://schemas.microsoft.com/office/drawing/2014/main" id="{9303FD92-1AC4-4708-B13E-C97E00210D2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17601" y="1016000"/>
            <a:ext cx="5138058" cy="497840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 rtl="0">
              <a:buNone/>
            </a:pPr>
            <a:r>
              <a:rPr lang="pl-PL" noProof="0"/>
              <a:t>Kliknij ikonę, aby dodać obraz</a:t>
            </a:r>
          </a:p>
        </p:txBody>
      </p:sp>
      <p:sp>
        <p:nvSpPr>
          <p:cNvPr id="4" name="Prostokąt 3">
            <a:extLst>
              <a:ext uri="{FF2B5EF4-FFF2-40B4-BE49-F238E27FC236}">
                <a16:creationId xmlns:a16="http://schemas.microsoft.com/office/drawing/2014/main" id="{7306EB3B-6A54-45E7-B23D-F9515CC15D12}"/>
              </a:ext>
            </a:extLst>
          </p:cNvPr>
          <p:cNvSpPr/>
          <p:nvPr userDrawn="1"/>
        </p:nvSpPr>
        <p:spPr>
          <a:xfrm>
            <a:off x="0" y="5994400"/>
            <a:ext cx="4093029" cy="86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noProof="0"/>
          </a:p>
        </p:txBody>
      </p:sp>
      <p:sp>
        <p:nvSpPr>
          <p:cNvPr id="9" name="Prostokąt 8">
            <a:extLst>
              <a:ext uri="{FF2B5EF4-FFF2-40B4-BE49-F238E27FC236}">
                <a16:creationId xmlns:a16="http://schemas.microsoft.com/office/drawing/2014/main" id="{7E110354-15BA-4B22-B7CF-3D5BFA5C722D}"/>
              </a:ext>
            </a:extLst>
          </p:cNvPr>
          <p:cNvSpPr/>
          <p:nvPr userDrawn="1"/>
        </p:nvSpPr>
        <p:spPr>
          <a:xfrm>
            <a:off x="2162630" y="873210"/>
            <a:ext cx="4093029" cy="13857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41513572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ostokąt 7">
            <a:extLst>
              <a:ext uri="{FF2B5EF4-FFF2-40B4-BE49-F238E27FC236}">
                <a16:creationId xmlns:a16="http://schemas.microsoft.com/office/drawing/2014/main" id="{34C5F727-FA73-47F4-8647-79441AA996E3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noProof="0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E94FD2F3-3119-48E2-B464-A93E23C5A6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1475" y="1783831"/>
            <a:ext cx="3111954" cy="3290338"/>
          </a:xfrm>
        </p:spPr>
        <p:txBody>
          <a:bodyPr rtlCol="0" anchor="ctr">
            <a:noAutofit/>
          </a:bodyPr>
          <a:lstStyle>
            <a:lvl1pPr>
              <a:defRPr sz="4000"/>
            </a:lvl1pPr>
          </a:lstStyle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3" name="Zawartość — symbol zastępczy 2">
            <a:extLst>
              <a:ext uri="{FF2B5EF4-FFF2-40B4-BE49-F238E27FC236}">
                <a16:creationId xmlns:a16="http://schemas.microsoft.com/office/drawing/2014/main" id="{FCE87C6E-3441-429B-A81D-87F8344C0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89370" y="1783832"/>
            <a:ext cx="4402592" cy="3290338"/>
          </a:xfrm>
        </p:spPr>
        <p:txBody>
          <a:bodyPr rtlCol="0"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pl-PL" noProof="0"/>
              <a:t>Kliknij, aby edytować style wzorca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</a:p>
        </p:txBody>
      </p:sp>
      <p:sp>
        <p:nvSpPr>
          <p:cNvPr id="6" name="Numer slajdu — symbol zastępczy 5">
            <a:extLst>
              <a:ext uri="{FF2B5EF4-FFF2-40B4-BE49-F238E27FC236}">
                <a16:creationId xmlns:a16="http://schemas.microsoft.com/office/drawing/2014/main" id="{FC8ECDD1-1369-42FD-BD19-6797742A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3DC2DEF-D2FE-4B45-ABA4-9F153FD1C98A}" type="slidenum">
              <a:rPr lang="pl-PL" noProof="0" smtClean="0"/>
              <a:t>‹#›</a:t>
            </a:fld>
            <a:endParaRPr lang="pl-PL" noProof="0"/>
          </a:p>
        </p:txBody>
      </p:sp>
      <p:sp>
        <p:nvSpPr>
          <p:cNvPr id="13" name="Obraz — symbol zastępczy 6">
            <a:extLst>
              <a:ext uri="{FF2B5EF4-FFF2-40B4-BE49-F238E27FC236}">
                <a16:creationId xmlns:a16="http://schemas.microsoft.com/office/drawing/2014/main" id="{9303FD92-1AC4-4708-B13E-C97E00210D2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672114" y="0"/>
            <a:ext cx="3628571" cy="685800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 rtl="0">
              <a:buNone/>
            </a:pPr>
            <a:r>
              <a:rPr lang="pl-PL" noProof="0"/>
              <a:t>Kliknij ikonę, aby dodać obraz</a:t>
            </a:r>
          </a:p>
        </p:txBody>
      </p:sp>
      <p:sp>
        <p:nvSpPr>
          <p:cNvPr id="5" name="Prostokąt 4">
            <a:extLst>
              <a:ext uri="{FF2B5EF4-FFF2-40B4-BE49-F238E27FC236}">
                <a16:creationId xmlns:a16="http://schemas.microsoft.com/office/drawing/2014/main" id="{8E16C293-C1E0-4EA5-BDE5-D226D72FC08B}"/>
              </a:ext>
            </a:extLst>
          </p:cNvPr>
          <p:cNvSpPr/>
          <p:nvPr userDrawn="1"/>
        </p:nvSpPr>
        <p:spPr>
          <a:xfrm>
            <a:off x="371475" y="5297714"/>
            <a:ext cx="3111954" cy="156028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noProof="0"/>
          </a:p>
        </p:txBody>
      </p:sp>
      <p:sp>
        <p:nvSpPr>
          <p:cNvPr id="12" name="Prostokąt 11">
            <a:extLst>
              <a:ext uri="{FF2B5EF4-FFF2-40B4-BE49-F238E27FC236}">
                <a16:creationId xmlns:a16="http://schemas.microsoft.com/office/drawing/2014/main" id="{DC770C08-8FFF-4293-8E7D-DBFEE4E3E443}"/>
              </a:ext>
            </a:extLst>
          </p:cNvPr>
          <p:cNvSpPr/>
          <p:nvPr userDrawn="1"/>
        </p:nvSpPr>
        <p:spPr>
          <a:xfrm>
            <a:off x="7489370" y="0"/>
            <a:ext cx="4402593" cy="156028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24146206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rostokąt 6">
            <a:extLst>
              <a:ext uri="{FF2B5EF4-FFF2-40B4-BE49-F238E27FC236}">
                <a16:creationId xmlns:a16="http://schemas.microsoft.com/office/drawing/2014/main" id="{ED497887-B1EF-4184-95F4-276A92D54B8F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noProof="0"/>
          </a:p>
        </p:txBody>
      </p:sp>
      <p:sp>
        <p:nvSpPr>
          <p:cNvPr id="8" name="Prostokąt 7">
            <a:extLst>
              <a:ext uri="{FF2B5EF4-FFF2-40B4-BE49-F238E27FC236}">
                <a16:creationId xmlns:a16="http://schemas.microsoft.com/office/drawing/2014/main" id="{4F93C6CC-9D8D-4981-8106-72C617756BD8}"/>
              </a:ext>
            </a:extLst>
          </p:cNvPr>
          <p:cNvSpPr/>
          <p:nvPr userDrawn="1"/>
        </p:nvSpPr>
        <p:spPr>
          <a:xfrm>
            <a:off x="0" y="1389743"/>
            <a:ext cx="12192000" cy="40785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noProof="0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4C2FFEDF-1F62-45E5-8000-9689D9DFC4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2331584"/>
            <a:ext cx="10515600" cy="1500187"/>
          </a:xfrm>
        </p:spPr>
        <p:txBody>
          <a:bodyPr rtlCol="0" anchor="ctr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3" name="Tekst — symbol zastępczy 2">
            <a:extLst>
              <a:ext uri="{FF2B5EF4-FFF2-40B4-BE49-F238E27FC236}">
                <a16:creationId xmlns:a16="http://schemas.microsoft.com/office/drawing/2014/main" id="{E6F2E6F7-3BE5-4484-A73E-3EFDB7348BB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3968071"/>
            <a:ext cx="10515600" cy="805542"/>
          </a:xfrm>
        </p:spPr>
        <p:txBody>
          <a:bodyPr rtlCol="0"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l-PL" noProof="0"/>
              <a:t>Kliknij, aby edytować style wzorców tekstu</a:t>
            </a:r>
          </a:p>
        </p:txBody>
      </p:sp>
      <p:sp>
        <p:nvSpPr>
          <p:cNvPr id="6" name="Numer slajdu — symbol zastępczy 5">
            <a:extLst>
              <a:ext uri="{FF2B5EF4-FFF2-40B4-BE49-F238E27FC236}">
                <a16:creationId xmlns:a16="http://schemas.microsoft.com/office/drawing/2014/main" id="{A8D10129-98D8-456D-9925-F02A38DE1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3DC2DEF-D2FE-4B45-ABA4-9F153FD1C98A}" type="slidenum">
              <a:rPr lang="pl-PL" noProof="0" smtClean="0"/>
              <a:t>‹#›</a:t>
            </a:fld>
            <a:endParaRPr lang="pl-PL" noProof="0"/>
          </a:p>
        </p:txBody>
      </p:sp>
      <p:sp>
        <p:nvSpPr>
          <p:cNvPr id="9" name="Prostokąt 8">
            <a:extLst>
              <a:ext uri="{FF2B5EF4-FFF2-40B4-BE49-F238E27FC236}">
                <a16:creationId xmlns:a16="http://schemas.microsoft.com/office/drawing/2014/main" id="{919AEFA0-9379-4E32-9D66-976465036916}"/>
              </a:ext>
            </a:extLst>
          </p:cNvPr>
          <p:cNvSpPr/>
          <p:nvPr userDrawn="1"/>
        </p:nvSpPr>
        <p:spPr>
          <a:xfrm>
            <a:off x="371475" y="580571"/>
            <a:ext cx="1573439" cy="150018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noProof="0"/>
          </a:p>
        </p:txBody>
      </p:sp>
      <p:sp>
        <p:nvSpPr>
          <p:cNvPr id="10" name="Prostokąt 9">
            <a:extLst>
              <a:ext uri="{FF2B5EF4-FFF2-40B4-BE49-F238E27FC236}">
                <a16:creationId xmlns:a16="http://schemas.microsoft.com/office/drawing/2014/main" id="{64FFB43B-30D9-4055-B912-4E3C85B03657}"/>
              </a:ext>
            </a:extLst>
          </p:cNvPr>
          <p:cNvSpPr/>
          <p:nvPr userDrawn="1"/>
        </p:nvSpPr>
        <p:spPr>
          <a:xfrm>
            <a:off x="7097486" y="5105274"/>
            <a:ext cx="4794477" cy="72596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20288144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rostokąt 6">
            <a:extLst>
              <a:ext uri="{FF2B5EF4-FFF2-40B4-BE49-F238E27FC236}">
                <a16:creationId xmlns:a16="http://schemas.microsoft.com/office/drawing/2014/main" id="{ED497887-B1EF-4184-95F4-276A92D54B8F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noProof="0" dirty="0"/>
          </a:p>
        </p:txBody>
      </p:sp>
      <p:sp>
        <p:nvSpPr>
          <p:cNvPr id="8" name="Prostokąt 7">
            <a:extLst>
              <a:ext uri="{FF2B5EF4-FFF2-40B4-BE49-F238E27FC236}">
                <a16:creationId xmlns:a16="http://schemas.microsoft.com/office/drawing/2014/main" id="{4F93C6CC-9D8D-4981-8106-72C617756BD8}"/>
              </a:ext>
            </a:extLst>
          </p:cNvPr>
          <p:cNvSpPr/>
          <p:nvPr userDrawn="1"/>
        </p:nvSpPr>
        <p:spPr>
          <a:xfrm>
            <a:off x="0" y="0"/>
            <a:ext cx="6096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noProof="0" dirty="0"/>
          </a:p>
        </p:txBody>
      </p:sp>
      <p:sp>
        <p:nvSpPr>
          <p:cNvPr id="11" name="Obraz — symbol zastępczy 6">
            <a:extLst>
              <a:ext uri="{FF2B5EF4-FFF2-40B4-BE49-F238E27FC236}">
                <a16:creationId xmlns:a16="http://schemas.microsoft.com/office/drawing/2014/main" id="{391EAACA-1322-4E60-917E-C7408F539D5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6" y="260350"/>
            <a:ext cx="11520488" cy="6009821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 rtl="0">
              <a:buNone/>
            </a:pPr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4C2FFEDF-1F62-45E5-8000-9689D9DFC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4750" y="3957831"/>
            <a:ext cx="9620250" cy="1500187"/>
          </a:xfrm>
        </p:spPr>
        <p:txBody>
          <a:bodyPr rtlCol="0" anchor="ctr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pPr rtl="0"/>
            <a:r>
              <a:rPr lang="pl-PL" noProof="0"/>
              <a:t>Kliknij, aby edytować styl</a:t>
            </a:r>
            <a:endParaRPr lang="pl-PL" noProof="0" dirty="0"/>
          </a:p>
        </p:txBody>
      </p:sp>
      <p:sp>
        <p:nvSpPr>
          <p:cNvPr id="6" name="Numer slajdu — symbol zastępczy 5">
            <a:extLst>
              <a:ext uri="{FF2B5EF4-FFF2-40B4-BE49-F238E27FC236}">
                <a16:creationId xmlns:a16="http://schemas.microsoft.com/office/drawing/2014/main" id="{A8D10129-98D8-456D-9925-F02A38DE1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3DC2DEF-D2FE-4B45-ABA4-9F153FD1C98A}" type="slidenum">
              <a:rPr lang="pl-PL" noProof="0" smtClean="0"/>
              <a:t>‹#›</a:t>
            </a:fld>
            <a:endParaRPr lang="pl-PL" noProof="0" dirty="0"/>
          </a:p>
        </p:txBody>
      </p:sp>
      <p:sp>
        <p:nvSpPr>
          <p:cNvPr id="12" name="Dowolny kształt: Kształt 11">
            <a:extLst>
              <a:ext uri="{FF2B5EF4-FFF2-40B4-BE49-F238E27FC236}">
                <a16:creationId xmlns:a16="http://schemas.microsoft.com/office/drawing/2014/main" id="{43296215-27AE-462B-9127-E1C932633896}"/>
              </a:ext>
            </a:extLst>
          </p:cNvPr>
          <p:cNvSpPr/>
          <p:nvPr userDrawn="1"/>
        </p:nvSpPr>
        <p:spPr>
          <a:xfrm>
            <a:off x="1093471" y="3843394"/>
            <a:ext cx="1722120" cy="1729060"/>
          </a:xfrm>
          <a:custGeom>
            <a:avLst/>
            <a:gdLst>
              <a:gd name="connsiteX0" fmla="*/ 0 w 2730500"/>
              <a:gd name="connsiteY0" fmla="*/ 0 h 2730500"/>
              <a:gd name="connsiteX1" fmla="*/ 2730500 w 2730500"/>
              <a:gd name="connsiteY1" fmla="*/ 0 h 2730500"/>
              <a:gd name="connsiteX2" fmla="*/ 2730500 w 2730500"/>
              <a:gd name="connsiteY2" fmla="*/ 672834 h 2730500"/>
              <a:gd name="connsiteX3" fmla="*/ 2606675 w 2730500"/>
              <a:gd name="connsiteY3" fmla="*/ 672834 h 2730500"/>
              <a:gd name="connsiteX4" fmla="*/ 2606675 w 2730500"/>
              <a:gd name="connsiteY4" fmla="*/ 116870 h 2730500"/>
              <a:gd name="connsiteX5" fmla="*/ 123826 w 2730500"/>
              <a:gd name="connsiteY5" fmla="*/ 116870 h 2730500"/>
              <a:gd name="connsiteX6" fmla="*/ 123826 w 2730500"/>
              <a:gd name="connsiteY6" fmla="*/ 2613630 h 2730500"/>
              <a:gd name="connsiteX7" fmla="*/ 2606675 w 2730500"/>
              <a:gd name="connsiteY7" fmla="*/ 2613630 h 2730500"/>
              <a:gd name="connsiteX8" fmla="*/ 2606675 w 2730500"/>
              <a:gd name="connsiteY8" fmla="*/ 2066205 h 2730500"/>
              <a:gd name="connsiteX9" fmla="*/ 2730500 w 2730500"/>
              <a:gd name="connsiteY9" fmla="*/ 2066205 h 2730500"/>
              <a:gd name="connsiteX10" fmla="*/ 2730500 w 2730500"/>
              <a:gd name="connsiteY10" fmla="*/ 2730500 h 2730500"/>
              <a:gd name="connsiteX11" fmla="*/ 0 w 2730500"/>
              <a:gd name="connsiteY11" fmla="*/ 2730500 h 273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30500" h="2730500">
                <a:moveTo>
                  <a:pt x="0" y="0"/>
                </a:moveTo>
                <a:lnTo>
                  <a:pt x="2730500" y="0"/>
                </a:lnTo>
                <a:lnTo>
                  <a:pt x="2730500" y="672834"/>
                </a:lnTo>
                <a:lnTo>
                  <a:pt x="2606675" y="672834"/>
                </a:lnTo>
                <a:lnTo>
                  <a:pt x="2606675" y="116870"/>
                </a:lnTo>
                <a:lnTo>
                  <a:pt x="123826" y="116870"/>
                </a:lnTo>
                <a:lnTo>
                  <a:pt x="123826" y="2613630"/>
                </a:lnTo>
                <a:lnTo>
                  <a:pt x="2606675" y="2613630"/>
                </a:lnTo>
                <a:lnTo>
                  <a:pt x="2606675" y="2066205"/>
                </a:lnTo>
                <a:lnTo>
                  <a:pt x="2730500" y="2066205"/>
                </a:lnTo>
                <a:lnTo>
                  <a:pt x="2730500" y="2730500"/>
                </a:lnTo>
                <a:lnTo>
                  <a:pt x="0" y="27305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noProof="0" dirty="0"/>
          </a:p>
        </p:txBody>
      </p:sp>
    </p:spTree>
    <p:extLst>
      <p:ext uri="{BB962C8B-B14F-4D97-AF65-F5344CB8AC3E}">
        <p14:creationId xmlns:p14="http://schemas.microsoft.com/office/powerpoint/2010/main" val="2274798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rostokąt 6">
            <a:extLst>
              <a:ext uri="{FF2B5EF4-FFF2-40B4-BE49-F238E27FC236}">
                <a16:creationId xmlns:a16="http://schemas.microsoft.com/office/drawing/2014/main" id="{ED497887-B1EF-4184-95F4-276A92D54B8F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noProof="0"/>
          </a:p>
        </p:txBody>
      </p:sp>
      <p:sp>
        <p:nvSpPr>
          <p:cNvPr id="33" name="Obraz — symbol zastępczy 32">
            <a:extLst>
              <a:ext uri="{FF2B5EF4-FFF2-40B4-BE49-F238E27FC236}">
                <a16:creationId xmlns:a16="http://schemas.microsoft.com/office/drawing/2014/main" id="{2DB7CFEB-6952-4BC3-B9E0-0C382490F9E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00675" y="260350"/>
            <a:ext cx="6499502" cy="5940425"/>
          </a:xfrm>
          <a:custGeom>
            <a:avLst/>
            <a:gdLst>
              <a:gd name="connsiteX0" fmla="*/ 4432576 w 6499502"/>
              <a:gd name="connsiteY0" fmla="*/ 4057650 h 5940425"/>
              <a:gd name="connsiteX1" fmla="*/ 6499502 w 6499502"/>
              <a:gd name="connsiteY1" fmla="*/ 4057650 h 5940425"/>
              <a:gd name="connsiteX2" fmla="*/ 6499502 w 6499502"/>
              <a:gd name="connsiteY2" fmla="*/ 5940425 h 5940425"/>
              <a:gd name="connsiteX3" fmla="*/ 4432576 w 6499502"/>
              <a:gd name="connsiteY3" fmla="*/ 5940425 h 5940425"/>
              <a:gd name="connsiteX4" fmla="*/ 2216288 w 6499502"/>
              <a:gd name="connsiteY4" fmla="*/ 4057650 h 5940425"/>
              <a:gd name="connsiteX5" fmla="*/ 4283214 w 6499502"/>
              <a:gd name="connsiteY5" fmla="*/ 4057650 h 5940425"/>
              <a:gd name="connsiteX6" fmla="*/ 4283214 w 6499502"/>
              <a:gd name="connsiteY6" fmla="*/ 5940425 h 5940425"/>
              <a:gd name="connsiteX7" fmla="*/ 2216288 w 6499502"/>
              <a:gd name="connsiteY7" fmla="*/ 5940425 h 5940425"/>
              <a:gd name="connsiteX8" fmla="*/ 0 w 6499502"/>
              <a:gd name="connsiteY8" fmla="*/ 4057650 h 5940425"/>
              <a:gd name="connsiteX9" fmla="*/ 2066926 w 6499502"/>
              <a:gd name="connsiteY9" fmla="*/ 4057650 h 5940425"/>
              <a:gd name="connsiteX10" fmla="*/ 2066926 w 6499502"/>
              <a:gd name="connsiteY10" fmla="*/ 5940425 h 5940425"/>
              <a:gd name="connsiteX11" fmla="*/ 0 w 6499502"/>
              <a:gd name="connsiteY11" fmla="*/ 5940425 h 5940425"/>
              <a:gd name="connsiteX12" fmla="*/ 4432576 w 6499502"/>
              <a:gd name="connsiteY12" fmla="*/ 2028825 h 5940425"/>
              <a:gd name="connsiteX13" fmla="*/ 6499502 w 6499502"/>
              <a:gd name="connsiteY13" fmla="*/ 2028825 h 5940425"/>
              <a:gd name="connsiteX14" fmla="*/ 6499502 w 6499502"/>
              <a:gd name="connsiteY14" fmla="*/ 3911600 h 5940425"/>
              <a:gd name="connsiteX15" fmla="*/ 4432576 w 6499502"/>
              <a:gd name="connsiteY15" fmla="*/ 3911600 h 5940425"/>
              <a:gd name="connsiteX16" fmla="*/ 2216288 w 6499502"/>
              <a:gd name="connsiteY16" fmla="*/ 2028825 h 5940425"/>
              <a:gd name="connsiteX17" fmla="*/ 4283214 w 6499502"/>
              <a:gd name="connsiteY17" fmla="*/ 2028825 h 5940425"/>
              <a:gd name="connsiteX18" fmla="*/ 4283214 w 6499502"/>
              <a:gd name="connsiteY18" fmla="*/ 3911600 h 5940425"/>
              <a:gd name="connsiteX19" fmla="*/ 2216288 w 6499502"/>
              <a:gd name="connsiteY19" fmla="*/ 3911600 h 5940425"/>
              <a:gd name="connsiteX20" fmla="*/ 0 w 6499502"/>
              <a:gd name="connsiteY20" fmla="*/ 2028825 h 5940425"/>
              <a:gd name="connsiteX21" fmla="*/ 2066926 w 6499502"/>
              <a:gd name="connsiteY21" fmla="*/ 2028825 h 5940425"/>
              <a:gd name="connsiteX22" fmla="*/ 2066926 w 6499502"/>
              <a:gd name="connsiteY22" fmla="*/ 3911600 h 5940425"/>
              <a:gd name="connsiteX23" fmla="*/ 0 w 6499502"/>
              <a:gd name="connsiteY23" fmla="*/ 3911600 h 5940425"/>
              <a:gd name="connsiteX24" fmla="*/ 4432576 w 6499502"/>
              <a:gd name="connsiteY24" fmla="*/ 0 h 5940425"/>
              <a:gd name="connsiteX25" fmla="*/ 6499502 w 6499502"/>
              <a:gd name="connsiteY25" fmla="*/ 0 h 5940425"/>
              <a:gd name="connsiteX26" fmla="*/ 6499502 w 6499502"/>
              <a:gd name="connsiteY26" fmla="*/ 1882775 h 5940425"/>
              <a:gd name="connsiteX27" fmla="*/ 4432576 w 6499502"/>
              <a:gd name="connsiteY27" fmla="*/ 1882775 h 5940425"/>
              <a:gd name="connsiteX28" fmla="*/ 2216288 w 6499502"/>
              <a:gd name="connsiteY28" fmla="*/ 0 h 5940425"/>
              <a:gd name="connsiteX29" fmla="*/ 4283214 w 6499502"/>
              <a:gd name="connsiteY29" fmla="*/ 0 h 5940425"/>
              <a:gd name="connsiteX30" fmla="*/ 4283214 w 6499502"/>
              <a:gd name="connsiteY30" fmla="*/ 1882775 h 5940425"/>
              <a:gd name="connsiteX31" fmla="*/ 2216288 w 6499502"/>
              <a:gd name="connsiteY31" fmla="*/ 1882775 h 5940425"/>
              <a:gd name="connsiteX32" fmla="*/ 0 w 6499502"/>
              <a:gd name="connsiteY32" fmla="*/ 0 h 5940425"/>
              <a:gd name="connsiteX33" fmla="*/ 2066926 w 6499502"/>
              <a:gd name="connsiteY33" fmla="*/ 0 h 5940425"/>
              <a:gd name="connsiteX34" fmla="*/ 2066926 w 6499502"/>
              <a:gd name="connsiteY34" fmla="*/ 1882775 h 5940425"/>
              <a:gd name="connsiteX35" fmla="*/ 0 w 6499502"/>
              <a:gd name="connsiteY35" fmla="*/ 1882775 h 594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6499502" h="5940425">
                <a:moveTo>
                  <a:pt x="4432576" y="4057650"/>
                </a:moveTo>
                <a:lnTo>
                  <a:pt x="6499502" y="4057650"/>
                </a:lnTo>
                <a:lnTo>
                  <a:pt x="6499502" y="5940425"/>
                </a:lnTo>
                <a:lnTo>
                  <a:pt x="4432576" y="5940425"/>
                </a:lnTo>
                <a:close/>
                <a:moveTo>
                  <a:pt x="2216288" y="4057650"/>
                </a:moveTo>
                <a:lnTo>
                  <a:pt x="4283214" y="4057650"/>
                </a:lnTo>
                <a:lnTo>
                  <a:pt x="4283214" y="5940425"/>
                </a:lnTo>
                <a:lnTo>
                  <a:pt x="2216288" y="5940425"/>
                </a:lnTo>
                <a:close/>
                <a:moveTo>
                  <a:pt x="0" y="4057650"/>
                </a:moveTo>
                <a:lnTo>
                  <a:pt x="2066926" y="4057650"/>
                </a:lnTo>
                <a:lnTo>
                  <a:pt x="2066926" y="5940425"/>
                </a:lnTo>
                <a:lnTo>
                  <a:pt x="0" y="5940425"/>
                </a:lnTo>
                <a:close/>
                <a:moveTo>
                  <a:pt x="4432576" y="2028825"/>
                </a:moveTo>
                <a:lnTo>
                  <a:pt x="6499502" y="2028825"/>
                </a:lnTo>
                <a:lnTo>
                  <a:pt x="6499502" y="3911600"/>
                </a:lnTo>
                <a:lnTo>
                  <a:pt x="4432576" y="3911600"/>
                </a:lnTo>
                <a:close/>
                <a:moveTo>
                  <a:pt x="2216288" y="2028825"/>
                </a:moveTo>
                <a:lnTo>
                  <a:pt x="4283214" y="2028825"/>
                </a:lnTo>
                <a:lnTo>
                  <a:pt x="4283214" y="3911600"/>
                </a:lnTo>
                <a:lnTo>
                  <a:pt x="2216288" y="3911600"/>
                </a:lnTo>
                <a:close/>
                <a:moveTo>
                  <a:pt x="0" y="2028825"/>
                </a:moveTo>
                <a:lnTo>
                  <a:pt x="2066926" y="2028825"/>
                </a:lnTo>
                <a:lnTo>
                  <a:pt x="2066926" y="3911600"/>
                </a:lnTo>
                <a:lnTo>
                  <a:pt x="0" y="3911600"/>
                </a:lnTo>
                <a:close/>
                <a:moveTo>
                  <a:pt x="4432576" y="0"/>
                </a:moveTo>
                <a:lnTo>
                  <a:pt x="6499502" y="0"/>
                </a:lnTo>
                <a:lnTo>
                  <a:pt x="6499502" y="1882775"/>
                </a:lnTo>
                <a:lnTo>
                  <a:pt x="4432576" y="1882775"/>
                </a:lnTo>
                <a:close/>
                <a:moveTo>
                  <a:pt x="2216288" y="0"/>
                </a:moveTo>
                <a:lnTo>
                  <a:pt x="4283214" y="0"/>
                </a:lnTo>
                <a:lnTo>
                  <a:pt x="4283214" y="1882775"/>
                </a:lnTo>
                <a:lnTo>
                  <a:pt x="2216288" y="1882775"/>
                </a:lnTo>
                <a:close/>
                <a:moveTo>
                  <a:pt x="0" y="0"/>
                </a:moveTo>
                <a:lnTo>
                  <a:pt x="2066926" y="0"/>
                </a:lnTo>
                <a:lnTo>
                  <a:pt x="2066926" y="1882775"/>
                </a:lnTo>
                <a:lnTo>
                  <a:pt x="0" y="188277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en-US" sz="1800"/>
            </a:lvl1pPr>
          </a:lstStyle>
          <a:p>
            <a:pPr marL="0" lvl="0" indent="0" algn="ctr" rtl="0">
              <a:buNone/>
            </a:pPr>
            <a:r>
              <a:rPr lang="pl-PL" noProof="0"/>
              <a:t>Kliknij ikonę, aby dodać obraz</a:t>
            </a: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4C2FFEDF-1F62-45E5-8000-9689D9DFC4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1475" y="1596928"/>
            <a:ext cx="4810125" cy="3267268"/>
          </a:xfrm>
        </p:spPr>
        <p:txBody>
          <a:bodyPr rtlCol="0" anchor="ctr"/>
          <a:lstStyle>
            <a:lvl1pPr>
              <a:defRPr sz="6000">
                <a:solidFill>
                  <a:schemeClr val="accent5"/>
                </a:solidFill>
              </a:defRPr>
            </a:lvl1pPr>
          </a:lstStyle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6" name="Numer slajdu — symbol zastępczy 5">
            <a:extLst>
              <a:ext uri="{FF2B5EF4-FFF2-40B4-BE49-F238E27FC236}">
                <a16:creationId xmlns:a16="http://schemas.microsoft.com/office/drawing/2014/main" id="{A8D10129-98D8-456D-9925-F02A38DE1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3DC2DEF-D2FE-4B45-ABA4-9F153FD1C98A}" type="slidenum">
              <a:rPr lang="pl-PL" noProof="0" smtClean="0"/>
              <a:t>‹#›</a:t>
            </a:fld>
            <a:endParaRPr lang="pl-PL" noProof="0"/>
          </a:p>
        </p:txBody>
      </p:sp>
      <p:sp>
        <p:nvSpPr>
          <p:cNvPr id="16" name="Prostokąt 15">
            <a:extLst>
              <a:ext uri="{FF2B5EF4-FFF2-40B4-BE49-F238E27FC236}">
                <a16:creationId xmlns:a16="http://schemas.microsoft.com/office/drawing/2014/main" id="{A73E3CFC-9652-4E07-82D7-0EC3304CAA1F}"/>
              </a:ext>
            </a:extLst>
          </p:cNvPr>
          <p:cNvSpPr/>
          <p:nvPr userDrawn="1"/>
        </p:nvSpPr>
        <p:spPr>
          <a:xfrm>
            <a:off x="3933498" y="4952673"/>
            <a:ext cx="1248102" cy="12481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noProof="0"/>
          </a:p>
        </p:txBody>
      </p:sp>
      <p:sp>
        <p:nvSpPr>
          <p:cNvPr id="17" name="Prostokąt 16">
            <a:extLst>
              <a:ext uri="{FF2B5EF4-FFF2-40B4-BE49-F238E27FC236}">
                <a16:creationId xmlns:a16="http://schemas.microsoft.com/office/drawing/2014/main" id="{76B43515-5C7A-4125-B76D-8A24D2BBE5EC}"/>
              </a:ext>
            </a:extLst>
          </p:cNvPr>
          <p:cNvSpPr/>
          <p:nvPr userDrawn="1"/>
        </p:nvSpPr>
        <p:spPr>
          <a:xfrm>
            <a:off x="371475" y="1011911"/>
            <a:ext cx="496540" cy="49654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noProof="0"/>
          </a:p>
        </p:txBody>
      </p:sp>
      <p:sp>
        <p:nvSpPr>
          <p:cNvPr id="18" name="Prostokąt 17">
            <a:extLst>
              <a:ext uri="{FF2B5EF4-FFF2-40B4-BE49-F238E27FC236}">
                <a16:creationId xmlns:a16="http://schemas.microsoft.com/office/drawing/2014/main" id="{0C9A713B-4176-4C86-9E87-4ADBD6F444FB}"/>
              </a:ext>
            </a:extLst>
          </p:cNvPr>
          <p:cNvSpPr/>
          <p:nvPr userDrawn="1"/>
        </p:nvSpPr>
        <p:spPr>
          <a:xfrm>
            <a:off x="620587" y="671713"/>
            <a:ext cx="247428" cy="24742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11622333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rostokąt 6">
            <a:extLst>
              <a:ext uri="{FF2B5EF4-FFF2-40B4-BE49-F238E27FC236}">
                <a16:creationId xmlns:a16="http://schemas.microsoft.com/office/drawing/2014/main" id="{ED497887-B1EF-4184-95F4-276A92D54B8F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noProof="0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4C2FFEDF-1F62-45E5-8000-9689D9DFC4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1475" y="3917949"/>
            <a:ext cx="6915150" cy="2268337"/>
          </a:xfrm>
        </p:spPr>
        <p:txBody>
          <a:bodyPr rtlCol="0" anchor="ctr"/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6" name="Numer slajdu — symbol zastępczy 5">
            <a:extLst>
              <a:ext uri="{FF2B5EF4-FFF2-40B4-BE49-F238E27FC236}">
                <a16:creationId xmlns:a16="http://schemas.microsoft.com/office/drawing/2014/main" id="{A8D10129-98D8-456D-9925-F02A38DE1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3DC2DEF-D2FE-4B45-ABA4-9F153FD1C98A}" type="slidenum">
              <a:rPr lang="pl-PL" noProof="0" smtClean="0"/>
              <a:t>‹#›</a:t>
            </a:fld>
            <a:endParaRPr lang="pl-PL" noProof="0"/>
          </a:p>
        </p:txBody>
      </p:sp>
      <p:sp>
        <p:nvSpPr>
          <p:cNvPr id="16" name="Prostokąt 15">
            <a:extLst>
              <a:ext uri="{FF2B5EF4-FFF2-40B4-BE49-F238E27FC236}">
                <a16:creationId xmlns:a16="http://schemas.microsoft.com/office/drawing/2014/main" id="{A73E3CFC-9652-4E07-82D7-0EC3304CAA1F}"/>
              </a:ext>
            </a:extLst>
          </p:cNvPr>
          <p:cNvSpPr/>
          <p:nvPr userDrawn="1"/>
        </p:nvSpPr>
        <p:spPr>
          <a:xfrm>
            <a:off x="5222179" y="2327274"/>
            <a:ext cx="2176462" cy="15112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noProof="0"/>
          </a:p>
        </p:txBody>
      </p:sp>
      <p:sp>
        <p:nvSpPr>
          <p:cNvPr id="26" name="Prostokąt 25">
            <a:extLst>
              <a:ext uri="{FF2B5EF4-FFF2-40B4-BE49-F238E27FC236}">
                <a16:creationId xmlns:a16="http://schemas.microsoft.com/office/drawing/2014/main" id="{DFA0623C-0B34-4074-8AA0-6428A5AF07A3}"/>
              </a:ext>
            </a:extLst>
          </p:cNvPr>
          <p:cNvSpPr/>
          <p:nvPr userDrawn="1"/>
        </p:nvSpPr>
        <p:spPr>
          <a:xfrm>
            <a:off x="7468839" y="3917949"/>
            <a:ext cx="2176462" cy="228282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noProof="0"/>
          </a:p>
        </p:txBody>
      </p:sp>
      <p:sp>
        <p:nvSpPr>
          <p:cNvPr id="33" name="Obraz — symbol zastępczy 32">
            <a:extLst>
              <a:ext uri="{FF2B5EF4-FFF2-40B4-BE49-F238E27FC236}">
                <a16:creationId xmlns:a16="http://schemas.microsoft.com/office/drawing/2014/main" id="{B5D335A5-A601-4D8A-AEF5-F34792FF565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371474" y="260351"/>
            <a:ext cx="11520489" cy="5940424"/>
          </a:xfrm>
          <a:custGeom>
            <a:avLst/>
            <a:gdLst>
              <a:gd name="connsiteX0" fmla="*/ 9344026 w 11520489"/>
              <a:gd name="connsiteY0" fmla="*/ 3657598 h 5940424"/>
              <a:gd name="connsiteX1" fmla="*/ 11520489 w 11520489"/>
              <a:gd name="connsiteY1" fmla="*/ 3657598 h 5940424"/>
              <a:gd name="connsiteX2" fmla="*/ 11520489 w 11520489"/>
              <a:gd name="connsiteY2" fmla="*/ 5940424 h 5940424"/>
              <a:gd name="connsiteX3" fmla="*/ 9344026 w 11520489"/>
              <a:gd name="connsiteY3" fmla="*/ 5940424 h 5940424"/>
              <a:gd name="connsiteX4" fmla="*/ 9344026 w 11520489"/>
              <a:gd name="connsiteY4" fmla="*/ 2066924 h 5940424"/>
              <a:gd name="connsiteX5" fmla="*/ 11520489 w 11520489"/>
              <a:gd name="connsiteY5" fmla="*/ 2066924 h 5940424"/>
              <a:gd name="connsiteX6" fmla="*/ 11520489 w 11520489"/>
              <a:gd name="connsiteY6" fmla="*/ 3578224 h 5940424"/>
              <a:gd name="connsiteX7" fmla="*/ 9344026 w 11520489"/>
              <a:gd name="connsiteY7" fmla="*/ 3578224 h 5940424"/>
              <a:gd name="connsiteX8" fmla="*/ 7097365 w 11520489"/>
              <a:gd name="connsiteY8" fmla="*/ 2066924 h 5940424"/>
              <a:gd name="connsiteX9" fmla="*/ 9273828 w 11520489"/>
              <a:gd name="connsiteY9" fmla="*/ 2066924 h 5940424"/>
              <a:gd name="connsiteX10" fmla="*/ 9273828 w 11520489"/>
              <a:gd name="connsiteY10" fmla="*/ 3578224 h 5940424"/>
              <a:gd name="connsiteX11" fmla="*/ 7097365 w 11520489"/>
              <a:gd name="connsiteY11" fmla="*/ 3578224 h 5940424"/>
              <a:gd name="connsiteX12" fmla="*/ 2604044 w 11520489"/>
              <a:gd name="connsiteY12" fmla="*/ 2066923 h 5940424"/>
              <a:gd name="connsiteX13" fmla="*/ 4780506 w 11520489"/>
              <a:gd name="connsiteY13" fmla="*/ 2066923 h 5940424"/>
              <a:gd name="connsiteX14" fmla="*/ 4780506 w 11520489"/>
              <a:gd name="connsiteY14" fmla="*/ 3578222 h 5940424"/>
              <a:gd name="connsiteX15" fmla="*/ 2604044 w 11520489"/>
              <a:gd name="connsiteY15" fmla="*/ 3578222 h 5940424"/>
              <a:gd name="connsiteX16" fmla="*/ 0 w 11520489"/>
              <a:gd name="connsiteY16" fmla="*/ 2066923 h 5940424"/>
              <a:gd name="connsiteX17" fmla="*/ 2533843 w 11520489"/>
              <a:gd name="connsiteY17" fmla="*/ 2066923 h 5940424"/>
              <a:gd name="connsiteX18" fmla="*/ 2533843 w 11520489"/>
              <a:gd name="connsiteY18" fmla="*/ 3578222 h 5940424"/>
              <a:gd name="connsiteX19" fmla="*/ 0 w 11520489"/>
              <a:gd name="connsiteY19" fmla="*/ 3578222 h 5940424"/>
              <a:gd name="connsiteX20" fmla="*/ 2604046 w 11520489"/>
              <a:gd name="connsiteY20" fmla="*/ 0 h 5940424"/>
              <a:gd name="connsiteX21" fmla="*/ 4780509 w 11520489"/>
              <a:gd name="connsiteY21" fmla="*/ 0 h 5940424"/>
              <a:gd name="connsiteX22" fmla="*/ 4780509 w 11520489"/>
              <a:gd name="connsiteY22" fmla="*/ 1987550 h 5940424"/>
              <a:gd name="connsiteX23" fmla="*/ 2604046 w 11520489"/>
              <a:gd name="connsiteY23" fmla="*/ 1987550 h 5940424"/>
              <a:gd name="connsiteX24" fmla="*/ 2 w 11520489"/>
              <a:gd name="connsiteY24" fmla="*/ 0 h 5940424"/>
              <a:gd name="connsiteX25" fmla="*/ 2533845 w 11520489"/>
              <a:gd name="connsiteY25" fmla="*/ 0 h 5940424"/>
              <a:gd name="connsiteX26" fmla="*/ 2533845 w 11520489"/>
              <a:gd name="connsiteY26" fmla="*/ 1987550 h 5940424"/>
              <a:gd name="connsiteX27" fmla="*/ 2 w 11520489"/>
              <a:gd name="connsiteY27" fmla="*/ 1987550 h 5940424"/>
              <a:gd name="connsiteX28" fmla="*/ 7097365 w 11520489"/>
              <a:gd name="connsiteY28" fmla="*/ 0 h 5940424"/>
              <a:gd name="connsiteX29" fmla="*/ 9273828 w 11520489"/>
              <a:gd name="connsiteY29" fmla="*/ 0 h 5940424"/>
              <a:gd name="connsiteX30" fmla="*/ 9273828 w 11520489"/>
              <a:gd name="connsiteY30" fmla="*/ 1987550 h 5940424"/>
              <a:gd name="connsiteX31" fmla="*/ 7097365 w 11520489"/>
              <a:gd name="connsiteY31" fmla="*/ 1987550 h 5940424"/>
              <a:gd name="connsiteX32" fmla="*/ 4850705 w 11520489"/>
              <a:gd name="connsiteY32" fmla="*/ 0 h 5940424"/>
              <a:gd name="connsiteX33" fmla="*/ 7027168 w 11520489"/>
              <a:gd name="connsiteY33" fmla="*/ 0 h 5940424"/>
              <a:gd name="connsiteX34" fmla="*/ 7027168 w 11520489"/>
              <a:gd name="connsiteY34" fmla="*/ 1987550 h 5940424"/>
              <a:gd name="connsiteX35" fmla="*/ 4850705 w 11520489"/>
              <a:gd name="connsiteY35" fmla="*/ 1987550 h 5940424"/>
              <a:gd name="connsiteX36" fmla="*/ 9344025 w 11520489"/>
              <a:gd name="connsiteY36" fmla="*/ 0 h 5940424"/>
              <a:gd name="connsiteX37" fmla="*/ 11520488 w 11520489"/>
              <a:gd name="connsiteY37" fmla="*/ 0 h 5940424"/>
              <a:gd name="connsiteX38" fmla="*/ 11520488 w 11520489"/>
              <a:gd name="connsiteY38" fmla="*/ 1987550 h 5940424"/>
              <a:gd name="connsiteX39" fmla="*/ 9344025 w 11520489"/>
              <a:gd name="connsiteY39" fmla="*/ 1987550 h 5940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520489" h="5940424">
                <a:moveTo>
                  <a:pt x="9344026" y="3657598"/>
                </a:moveTo>
                <a:lnTo>
                  <a:pt x="11520489" y="3657598"/>
                </a:lnTo>
                <a:lnTo>
                  <a:pt x="11520489" y="5940424"/>
                </a:lnTo>
                <a:lnTo>
                  <a:pt x="9344026" y="5940424"/>
                </a:lnTo>
                <a:close/>
                <a:moveTo>
                  <a:pt x="9344026" y="2066924"/>
                </a:moveTo>
                <a:lnTo>
                  <a:pt x="11520489" y="2066924"/>
                </a:lnTo>
                <a:lnTo>
                  <a:pt x="11520489" y="3578224"/>
                </a:lnTo>
                <a:lnTo>
                  <a:pt x="9344026" y="3578224"/>
                </a:lnTo>
                <a:close/>
                <a:moveTo>
                  <a:pt x="7097365" y="2066924"/>
                </a:moveTo>
                <a:lnTo>
                  <a:pt x="9273828" y="2066924"/>
                </a:lnTo>
                <a:lnTo>
                  <a:pt x="9273828" y="3578224"/>
                </a:lnTo>
                <a:lnTo>
                  <a:pt x="7097365" y="3578224"/>
                </a:lnTo>
                <a:close/>
                <a:moveTo>
                  <a:pt x="2604044" y="2066923"/>
                </a:moveTo>
                <a:lnTo>
                  <a:pt x="4780506" y="2066923"/>
                </a:lnTo>
                <a:lnTo>
                  <a:pt x="4780506" y="3578222"/>
                </a:lnTo>
                <a:lnTo>
                  <a:pt x="2604044" y="3578222"/>
                </a:lnTo>
                <a:close/>
                <a:moveTo>
                  <a:pt x="0" y="2066923"/>
                </a:moveTo>
                <a:lnTo>
                  <a:pt x="2533843" y="2066923"/>
                </a:lnTo>
                <a:lnTo>
                  <a:pt x="2533843" y="3578222"/>
                </a:lnTo>
                <a:lnTo>
                  <a:pt x="0" y="3578222"/>
                </a:lnTo>
                <a:close/>
                <a:moveTo>
                  <a:pt x="2604046" y="0"/>
                </a:moveTo>
                <a:lnTo>
                  <a:pt x="4780509" y="0"/>
                </a:lnTo>
                <a:lnTo>
                  <a:pt x="4780509" y="1987550"/>
                </a:lnTo>
                <a:lnTo>
                  <a:pt x="2604046" y="1987550"/>
                </a:lnTo>
                <a:close/>
                <a:moveTo>
                  <a:pt x="2" y="0"/>
                </a:moveTo>
                <a:lnTo>
                  <a:pt x="2533845" y="0"/>
                </a:lnTo>
                <a:lnTo>
                  <a:pt x="2533845" y="1987550"/>
                </a:lnTo>
                <a:lnTo>
                  <a:pt x="2" y="1987550"/>
                </a:lnTo>
                <a:close/>
                <a:moveTo>
                  <a:pt x="7097365" y="0"/>
                </a:moveTo>
                <a:lnTo>
                  <a:pt x="9273828" y="0"/>
                </a:lnTo>
                <a:lnTo>
                  <a:pt x="9273828" y="1987550"/>
                </a:lnTo>
                <a:lnTo>
                  <a:pt x="7097365" y="1987550"/>
                </a:lnTo>
                <a:close/>
                <a:moveTo>
                  <a:pt x="4850705" y="0"/>
                </a:moveTo>
                <a:lnTo>
                  <a:pt x="7027168" y="0"/>
                </a:lnTo>
                <a:lnTo>
                  <a:pt x="7027168" y="1987550"/>
                </a:lnTo>
                <a:lnTo>
                  <a:pt x="4850705" y="1987550"/>
                </a:lnTo>
                <a:close/>
                <a:moveTo>
                  <a:pt x="9344025" y="0"/>
                </a:moveTo>
                <a:lnTo>
                  <a:pt x="11520488" y="0"/>
                </a:lnTo>
                <a:lnTo>
                  <a:pt x="11520488" y="1987550"/>
                </a:lnTo>
                <a:lnTo>
                  <a:pt x="9344025" y="198755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t">
            <a:noAutofit/>
          </a:bodyPr>
          <a:lstStyle>
            <a:lvl1pPr>
              <a:defRPr lang="en-US" sz="1800"/>
            </a:lvl1pPr>
          </a:lstStyle>
          <a:p>
            <a:pPr marL="0" lvl="0" indent="0" algn="ctr" rtl="0">
              <a:buNone/>
            </a:pPr>
            <a:r>
              <a:rPr lang="pl-PL" noProof="0"/>
              <a:t>Kliknij ikonę, aby dodać obraz</a:t>
            </a:r>
          </a:p>
        </p:txBody>
      </p:sp>
    </p:spTree>
    <p:extLst>
      <p:ext uri="{BB962C8B-B14F-4D97-AF65-F5344CB8AC3E}">
        <p14:creationId xmlns:p14="http://schemas.microsoft.com/office/powerpoint/2010/main" val="288334026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rostokąt 6">
            <a:extLst>
              <a:ext uri="{FF2B5EF4-FFF2-40B4-BE49-F238E27FC236}">
                <a16:creationId xmlns:a16="http://schemas.microsoft.com/office/drawing/2014/main" id="{ED497887-B1EF-4184-95F4-276A92D54B8F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noProof="0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4C2FFEDF-1F62-45E5-8000-9689D9DFC4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6300" y="4406207"/>
            <a:ext cx="10439400" cy="1175444"/>
          </a:xfrm>
        </p:spPr>
        <p:txBody>
          <a:bodyPr rtlCol="0" anchor="ctr"/>
          <a:lstStyle>
            <a:lvl1pPr algn="ctr">
              <a:defRPr sz="6000">
                <a:solidFill>
                  <a:schemeClr val="accent1"/>
                </a:solidFill>
              </a:defRPr>
            </a:lvl1pPr>
          </a:lstStyle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6" name="Numer slajdu — symbol zastępczy 5">
            <a:extLst>
              <a:ext uri="{FF2B5EF4-FFF2-40B4-BE49-F238E27FC236}">
                <a16:creationId xmlns:a16="http://schemas.microsoft.com/office/drawing/2014/main" id="{A8D10129-98D8-456D-9925-F02A38DE1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3DC2DEF-D2FE-4B45-ABA4-9F153FD1C98A}" type="slidenum">
              <a:rPr lang="pl-PL" noProof="0" smtClean="0"/>
              <a:t>‹#›</a:t>
            </a:fld>
            <a:endParaRPr lang="pl-PL" noProof="0"/>
          </a:p>
        </p:txBody>
      </p:sp>
      <p:sp>
        <p:nvSpPr>
          <p:cNvPr id="16" name="Prostokąt 15">
            <a:extLst>
              <a:ext uri="{FF2B5EF4-FFF2-40B4-BE49-F238E27FC236}">
                <a16:creationId xmlns:a16="http://schemas.microsoft.com/office/drawing/2014/main" id="{A73E3CFC-9652-4E07-82D7-0EC3304CAA1F}"/>
              </a:ext>
            </a:extLst>
          </p:cNvPr>
          <p:cNvSpPr/>
          <p:nvPr userDrawn="1"/>
        </p:nvSpPr>
        <p:spPr>
          <a:xfrm>
            <a:off x="0" y="0"/>
            <a:ext cx="12191999" cy="28479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noProof="0"/>
          </a:p>
        </p:txBody>
      </p:sp>
      <p:sp>
        <p:nvSpPr>
          <p:cNvPr id="8" name="Obraz — symbol zastępczy 6">
            <a:extLst>
              <a:ext uri="{FF2B5EF4-FFF2-40B4-BE49-F238E27FC236}">
                <a16:creationId xmlns:a16="http://schemas.microsoft.com/office/drawing/2014/main" id="{230D70C6-13FD-45D4-8FB6-26C56B8FF2D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6" y="260350"/>
            <a:ext cx="11520488" cy="3657599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 rtl="0">
              <a:buNone/>
            </a:pPr>
            <a:r>
              <a:rPr lang="pl-PL" noProof="0"/>
              <a:t>Kliknij ikonę, aby dodać obraz</a:t>
            </a:r>
          </a:p>
        </p:txBody>
      </p:sp>
      <p:sp>
        <p:nvSpPr>
          <p:cNvPr id="3" name="Prostokąt 2">
            <a:extLst>
              <a:ext uri="{FF2B5EF4-FFF2-40B4-BE49-F238E27FC236}">
                <a16:creationId xmlns:a16="http://schemas.microsoft.com/office/drawing/2014/main" id="{E10ED78A-2A17-41C4-9030-D406C56DDF4A}"/>
              </a:ext>
            </a:extLst>
          </p:cNvPr>
          <p:cNvSpPr/>
          <p:nvPr userDrawn="1"/>
        </p:nvSpPr>
        <p:spPr>
          <a:xfrm>
            <a:off x="5795961" y="3914082"/>
            <a:ext cx="600075" cy="29189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345445827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rostokąt 8">
            <a:extLst>
              <a:ext uri="{FF2B5EF4-FFF2-40B4-BE49-F238E27FC236}">
                <a16:creationId xmlns:a16="http://schemas.microsoft.com/office/drawing/2014/main" id="{0A6C789F-805A-4494-8430-C63414191AC2}"/>
              </a:ext>
            </a:extLst>
          </p:cNvPr>
          <p:cNvSpPr/>
          <p:nvPr userDrawn="1"/>
        </p:nvSpPr>
        <p:spPr>
          <a:xfrm>
            <a:off x="371475" y="1526382"/>
            <a:ext cx="3595688" cy="45624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noProof="0"/>
          </a:p>
        </p:txBody>
      </p:sp>
      <p:sp>
        <p:nvSpPr>
          <p:cNvPr id="10" name="Prostokąt 9">
            <a:extLst>
              <a:ext uri="{FF2B5EF4-FFF2-40B4-BE49-F238E27FC236}">
                <a16:creationId xmlns:a16="http://schemas.microsoft.com/office/drawing/2014/main" id="{A5A73287-EED0-4EEC-8007-E2C13366027B}"/>
              </a:ext>
            </a:extLst>
          </p:cNvPr>
          <p:cNvSpPr/>
          <p:nvPr userDrawn="1"/>
        </p:nvSpPr>
        <p:spPr>
          <a:xfrm>
            <a:off x="8224838" y="1526382"/>
            <a:ext cx="3595688" cy="45624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noProof="0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DE3A6AA5-A315-455E-B5C7-E53E3746ED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3" name="Zawartość — symbol zastępczy 2">
            <a:extLst>
              <a:ext uri="{FF2B5EF4-FFF2-40B4-BE49-F238E27FC236}">
                <a16:creationId xmlns:a16="http://schemas.microsoft.com/office/drawing/2014/main" id="{3E60534E-DE82-45F4-8E2E-DA97F16917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1026" y="1724025"/>
            <a:ext cx="3143250" cy="4191000"/>
          </a:xfrm>
        </p:spPr>
        <p:txBody>
          <a:bodyPr rtlCol="0"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l-PL" noProof="0"/>
              <a:t>Kliknij, aby edytować style wzorca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</a:p>
        </p:txBody>
      </p:sp>
      <p:sp>
        <p:nvSpPr>
          <p:cNvPr id="4" name="Zawartość — symbol zastępczy 3">
            <a:extLst>
              <a:ext uri="{FF2B5EF4-FFF2-40B4-BE49-F238E27FC236}">
                <a16:creationId xmlns:a16="http://schemas.microsoft.com/office/drawing/2014/main" id="{23F1116B-C8B0-450D-83F6-49C4ABB22C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51282" y="1712119"/>
            <a:ext cx="3142800" cy="4191000"/>
          </a:xfrm>
        </p:spPr>
        <p:txBody>
          <a:bodyPr rtlCol="0"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l-PL" noProof="0"/>
              <a:t>Kliknij, aby edytować style wzorca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</a:p>
        </p:txBody>
      </p:sp>
      <p:sp>
        <p:nvSpPr>
          <p:cNvPr id="7" name="Numer slajdu — symbol zastępczy 6">
            <a:extLst>
              <a:ext uri="{FF2B5EF4-FFF2-40B4-BE49-F238E27FC236}">
                <a16:creationId xmlns:a16="http://schemas.microsoft.com/office/drawing/2014/main" id="{2C182A82-4FBE-4689-B739-692549B40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3DC2DEF-D2FE-4B45-ABA4-9F153FD1C98A}" type="slidenum">
              <a:rPr lang="pl-PL" noProof="0" smtClean="0"/>
              <a:t>‹#›</a:t>
            </a:fld>
            <a:endParaRPr lang="pl-PL" noProof="0"/>
          </a:p>
        </p:txBody>
      </p:sp>
      <p:sp>
        <p:nvSpPr>
          <p:cNvPr id="8" name="Obraz — symbol zastępczy 6">
            <a:extLst>
              <a:ext uri="{FF2B5EF4-FFF2-40B4-BE49-F238E27FC236}">
                <a16:creationId xmlns:a16="http://schemas.microsoft.com/office/drawing/2014/main" id="{4DC80855-A1B8-4B65-B6F6-2AA6239EC2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967163" y="1233488"/>
            <a:ext cx="4257675" cy="5148262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 rtl="0">
              <a:buNone/>
            </a:pPr>
            <a:r>
              <a:rPr lang="pl-PL" noProof="0"/>
              <a:t>Kliknij ikonę, aby dodać obraz</a:t>
            </a:r>
          </a:p>
        </p:txBody>
      </p:sp>
    </p:spTree>
    <p:extLst>
      <p:ext uri="{BB962C8B-B14F-4D97-AF65-F5344CB8AC3E}">
        <p14:creationId xmlns:p14="http://schemas.microsoft.com/office/powerpoint/2010/main" val="218766154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rostokąt 9">
            <a:extLst>
              <a:ext uri="{FF2B5EF4-FFF2-40B4-BE49-F238E27FC236}">
                <a16:creationId xmlns:a16="http://schemas.microsoft.com/office/drawing/2014/main" id="{A5A73287-EED0-4EEC-8007-E2C13366027B}"/>
              </a:ext>
            </a:extLst>
          </p:cNvPr>
          <p:cNvSpPr/>
          <p:nvPr userDrawn="1"/>
        </p:nvSpPr>
        <p:spPr>
          <a:xfrm>
            <a:off x="6200775" y="1233487"/>
            <a:ext cx="5619751" cy="273367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noProof="0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DE3A6AA5-A315-455E-B5C7-E53E3746ED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4" name="Zawartość — symbol zastępczy 3">
            <a:extLst>
              <a:ext uri="{FF2B5EF4-FFF2-40B4-BE49-F238E27FC236}">
                <a16:creationId xmlns:a16="http://schemas.microsoft.com/office/drawing/2014/main" id="{23F1116B-C8B0-450D-83F6-49C4ABB22C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83054" y="1357414"/>
            <a:ext cx="5255193" cy="2404860"/>
          </a:xfrm>
        </p:spPr>
        <p:txBody>
          <a:bodyPr rtlCol="0"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l-PL" noProof="0"/>
              <a:t>Kliknij, aby edytować style wzorca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</a:p>
        </p:txBody>
      </p:sp>
      <p:sp>
        <p:nvSpPr>
          <p:cNvPr id="7" name="Numer slajdu — symbol zastępczy 6">
            <a:extLst>
              <a:ext uri="{FF2B5EF4-FFF2-40B4-BE49-F238E27FC236}">
                <a16:creationId xmlns:a16="http://schemas.microsoft.com/office/drawing/2014/main" id="{2C182A82-4FBE-4689-B739-692549B40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3DC2DEF-D2FE-4B45-ABA4-9F153FD1C98A}" type="slidenum">
              <a:rPr lang="pl-PL" noProof="0" smtClean="0"/>
              <a:t>‹#›</a:t>
            </a:fld>
            <a:endParaRPr lang="pl-PL" noProof="0"/>
          </a:p>
        </p:txBody>
      </p:sp>
      <p:sp>
        <p:nvSpPr>
          <p:cNvPr id="8" name="Obraz — symbol zastępczy 6">
            <a:extLst>
              <a:ext uri="{FF2B5EF4-FFF2-40B4-BE49-F238E27FC236}">
                <a16:creationId xmlns:a16="http://schemas.microsoft.com/office/drawing/2014/main" id="{4DC80855-A1B8-4B65-B6F6-2AA6239EC2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1233488"/>
            <a:ext cx="5757863" cy="241560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 rtl="0">
              <a:buNone/>
            </a:pPr>
            <a:r>
              <a:rPr lang="pl-PL" noProof="0"/>
              <a:t>Kliknij ikonę, aby dodać obraz</a:t>
            </a:r>
          </a:p>
        </p:txBody>
      </p:sp>
      <p:sp>
        <p:nvSpPr>
          <p:cNvPr id="11" name="Obraz — symbol zastępczy 6">
            <a:extLst>
              <a:ext uri="{FF2B5EF4-FFF2-40B4-BE49-F238E27FC236}">
                <a16:creationId xmlns:a16="http://schemas.microsoft.com/office/drawing/2014/main" id="{B9795E85-7B91-41BB-9DF4-A4893AA48FF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00775" y="3967163"/>
            <a:ext cx="5619750" cy="24145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 rtl="0">
              <a:buNone/>
            </a:pPr>
            <a:r>
              <a:rPr lang="pl-PL" noProof="0"/>
              <a:t>Kliknij ikonę, aby dodać obraz</a:t>
            </a:r>
          </a:p>
        </p:txBody>
      </p:sp>
      <p:sp>
        <p:nvSpPr>
          <p:cNvPr id="12" name="Prostokąt 11">
            <a:extLst>
              <a:ext uri="{FF2B5EF4-FFF2-40B4-BE49-F238E27FC236}">
                <a16:creationId xmlns:a16="http://schemas.microsoft.com/office/drawing/2014/main" id="{BB372D75-4BAD-4C47-AE7D-0F2711031EEC}"/>
              </a:ext>
            </a:extLst>
          </p:cNvPr>
          <p:cNvSpPr/>
          <p:nvPr userDrawn="1"/>
        </p:nvSpPr>
        <p:spPr>
          <a:xfrm>
            <a:off x="371475" y="3643799"/>
            <a:ext cx="5757863" cy="27336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noProof="0"/>
          </a:p>
        </p:txBody>
      </p:sp>
      <p:sp>
        <p:nvSpPr>
          <p:cNvPr id="3" name="Zawartość — symbol zastępczy 2">
            <a:extLst>
              <a:ext uri="{FF2B5EF4-FFF2-40B4-BE49-F238E27FC236}">
                <a16:creationId xmlns:a16="http://schemas.microsoft.com/office/drawing/2014/main" id="{3E60534E-DE82-45F4-8E2E-DA97F16917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2406" y="3848474"/>
            <a:ext cx="5256000" cy="2404800"/>
          </a:xfrm>
        </p:spPr>
        <p:txBody>
          <a:bodyPr rtlCol="0"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l-PL" noProof="0"/>
              <a:t>Kliknij, aby edytować style wzorca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</a:p>
        </p:txBody>
      </p:sp>
    </p:spTree>
    <p:extLst>
      <p:ext uri="{BB962C8B-B14F-4D97-AF65-F5344CB8AC3E}">
        <p14:creationId xmlns:p14="http://schemas.microsoft.com/office/powerpoint/2010/main" val="42810182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rostokąt 6">
            <a:extLst>
              <a:ext uri="{FF2B5EF4-FFF2-40B4-BE49-F238E27FC236}">
                <a16:creationId xmlns:a16="http://schemas.microsoft.com/office/drawing/2014/main" id="{76607FB0-0FB2-41FD-B334-74C7B05B8CE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noProof="0"/>
          </a:p>
        </p:txBody>
      </p:sp>
      <p:sp>
        <p:nvSpPr>
          <p:cNvPr id="8" name="Prostokąt 7">
            <a:extLst>
              <a:ext uri="{FF2B5EF4-FFF2-40B4-BE49-F238E27FC236}">
                <a16:creationId xmlns:a16="http://schemas.microsoft.com/office/drawing/2014/main" id="{21508BC1-7ABB-42C8-B268-3C6F4FD455DE}"/>
              </a:ext>
            </a:extLst>
          </p:cNvPr>
          <p:cNvSpPr/>
          <p:nvPr userDrawn="1"/>
        </p:nvSpPr>
        <p:spPr>
          <a:xfrm>
            <a:off x="200025" y="-1"/>
            <a:ext cx="1199197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noProof="0"/>
          </a:p>
        </p:txBody>
      </p:sp>
      <p:sp>
        <p:nvSpPr>
          <p:cNvPr id="9" name="Obraz — symbol zastępczy 8">
            <a:extLst>
              <a:ext uri="{FF2B5EF4-FFF2-40B4-BE49-F238E27FC236}">
                <a16:creationId xmlns:a16="http://schemas.microsoft.com/office/drawing/2014/main" id="{2D02598E-521E-41CD-B068-134834CFF4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71500" y="0"/>
            <a:ext cx="6034088" cy="6857999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rtl="0"/>
            <a:r>
              <a:rPr lang="pl-PL" noProof="0"/>
              <a:t>Kliknij ikonę, aby dodać obraz</a:t>
            </a:r>
          </a:p>
        </p:txBody>
      </p:sp>
      <p:sp>
        <p:nvSpPr>
          <p:cNvPr id="10" name="Prostokąt 9">
            <a:extLst>
              <a:ext uri="{FF2B5EF4-FFF2-40B4-BE49-F238E27FC236}">
                <a16:creationId xmlns:a16="http://schemas.microsoft.com/office/drawing/2014/main" id="{F04A5F51-C7E6-44CC-ADF3-1C83AA35D0DC}"/>
              </a:ext>
            </a:extLst>
          </p:cNvPr>
          <p:cNvSpPr/>
          <p:nvPr userDrawn="1"/>
        </p:nvSpPr>
        <p:spPr>
          <a:xfrm>
            <a:off x="0" y="1"/>
            <a:ext cx="371475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noProof="0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4E8B51C6-9166-4F67-995A-396809E6533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05625" y="1512889"/>
            <a:ext cx="4986338" cy="3262311"/>
          </a:xfrm>
        </p:spPr>
        <p:txBody>
          <a:bodyPr rtlCol="0" anchor="b"/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A951C9A4-8764-4CB3-AC26-C957C0E84B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05625" y="4927600"/>
            <a:ext cx="4986338" cy="976311"/>
          </a:xfrm>
        </p:spPr>
        <p:txBody>
          <a:bodyPr rtlCol="0"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l-PL" noProof="0"/>
              <a:t>Kliknij, aby edytować styl wzorca podtytułu</a:t>
            </a:r>
          </a:p>
        </p:txBody>
      </p:sp>
    </p:spTree>
    <p:extLst>
      <p:ext uri="{BB962C8B-B14F-4D97-AF65-F5344CB8AC3E}">
        <p14:creationId xmlns:p14="http://schemas.microsoft.com/office/powerpoint/2010/main" val="310508558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DE3A6AA5-A315-455E-B5C7-E53E3746ED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7" name="Numer slajdu — symbol zastępczy 6">
            <a:extLst>
              <a:ext uri="{FF2B5EF4-FFF2-40B4-BE49-F238E27FC236}">
                <a16:creationId xmlns:a16="http://schemas.microsoft.com/office/drawing/2014/main" id="{2C182A82-4FBE-4689-B739-692549B40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3DC2DEF-D2FE-4B45-ABA4-9F153FD1C98A}" type="slidenum">
              <a:rPr lang="pl-PL" noProof="0" smtClean="0"/>
              <a:t>‹#›</a:t>
            </a:fld>
            <a:endParaRPr lang="pl-PL" noProof="0"/>
          </a:p>
        </p:txBody>
      </p:sp>
      <p:sp>
        <p:nvSpPr>
          <p:cNvPr id="8" name="Obraz — symbol zastępczy 6">
            <a:extLst>
              <a:ext uri="{FF2B5EF4-FFF2-40B4-BE49-F238E27FC236}">
                <a16:creationId xmlns:a16="http://schemas.microsoft.com/office/drawing/2014/main" id="{4DC80855-A1B8-4B65-B6F6-2AA6239EC2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1233488"/>
            <a:ext cx="11520488" cy="2381361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 rtl="0">
              <a:buNone/>
            </a:pPr>
            <a:r>
              <a:rPr lang="pl-PL" noProof="0"/>
              <a:t>Kliknij ikonę, aby dodać obraz</a:t>
            </a:r>
          </a:p>
        </p:txBody>
      </p:sp>
      <p:sp>
        <p:nvSpPr>
          <p:cNvPr id="12" name="Prostokąt 11">
            <a:extLst>
              <a:ext uri="{FF2B5EF4-FFF2-40B4-BE49-F238E27FC236}">
                <a16:creationId xmlns:a16="http://schemas.microsoft.com/office/drawing/2014/main" id="{BB372D75-4BAD-4C47-AE7D-0F2711031EEC}"/>
              </a:ext>
            </a:extLst>
          </p:cNvPr>
          <p:cNvSpPr/>
          <p:nvPr userDrawn="1"/>
        </p:nvSpPr>
        <p:spPr>
          <a:xfrm>
            <a:off x="371475" y="3643799"/>
            <a:ext cx="11520488" cy="27336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noProof="0"/>
          </a:p>
        </p:txBody>
      </p:sp>
      <p:sp>
        <p:nvSpPr>
          <p:cNvPr id="4" name="Zawartość — symbol zastępczy 3">
            <a:extLst>
              <a:ext uri="{FF2B5EF4-FFF2-40B4-BE49-F238E27FC236}">
                <a16:creationId xmlns:a16="http://schemas.microsoft.com/office/drawing/2014/main" id="{23F1116B-C8B0-450D-83F6-49C4ABB22C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83054" y="3808206"/>
            <a:ext cx="5255193" cy="2404860"/>
          </a:xfrm>
        </p:spPr>
        <p:txBody>
          <a:bodyPr rtlCol="0"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l-PL" noProof="0"/>
              <a:t>Kliknij, aby edytować style wzorca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</a:p>
        </p:txBody>
      </p:sp>
      <p:sp>
        <p:nvSpPr>
          <p:cNvPr id="3" name="Zawartość — symbol zastępczy 2">
            <a:extLst>
              <a:ext uri="{FF2B5EF4-FFF2-40B4-BE49-F238E27FC236}">
                <a16:creationId xmlns:a16="http://schemas.microsoft.com/office/drawing/2014/main" id="{3E60534E-DE82-45F4-8E2E-DA97F16917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2406" y="3808236"/>
            <a:ext cx="5256000" cy="2404800"/>
          </a:xfrm>
        </p:spPr>
        <p:txBody>
          <a:bodyPr rtlCol="0"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l-PL" noProof="0"/>
              <a:t>Kliknij, aby edytować style wzorca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</a:p>
        </p:txBody>
      </p:sp>
      <p:cxnSp>
        <p:nvCxnSpPr>
          <p:cNvPr id="6" name="Łącznik prosty 5">
            <a:extLst>
              <a:ext uri="{FF2B5EF4-FFF2-40B4-BE49-F238E27FC236}">
                <a16:creationId xmlns:a16="http://schemas.microsoft.com/office/drawing/2014/main" id="{C15E3050-1157-4448-A84E-5AC72FC84A7F}"/>
              </a:ext>
            </a:extLst>
          </p:cNvPr>
          <p:cNvCxnSpPr/>
          <p:nvPr userDrawn="1"/>
        </p:nvCxnSpPr>
        <p:spPr>
          <a:xfrm>
            <a:off x="6131719" y="3774712"/>
            <a:ext cx="0" cy="247184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538630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rostokąt 8">
            <a:extLst>
              <a:ext uri="{FF2B5EF4-FFF2-40B4-BE49-F238E27FC236}">
                <a16:creationId xmlns:a16="http://schemas.microsoft.com/office/drawing/2014/main" id="{F30BCBF1-64A6-4051-BC31-B793E99731A6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noProof="0"/>
          </a:p>
        </p:txBody>
      </p:sp>
      <p:sp>
        <p:nvSpPr>
          <p:cNvPr id="22" name="Prostokąt 21">
            <a:extLst>
              <a:ext uri="{FF2B5EF4-FFF2-40B4-BE49-F238E27FC236}">
                <a16:creationId xmlns:a16="http://schemas.microsoft.com/office/drawing/2014/main" id="{115DEB4D-1697-4E72-B2BF-F5EA1EF3B009}"/>
              </a:ext>
            </a:extLst>
          </p:cNvPr>
          <p:cNvSpPr/>
          <p:nvPr userDrawn="1"/>
        </p:nvSpPr>
        <p:spPr>
          <a:xfrm>
            <a:off x="7162799" y="3052634"/>
            <a:ext cx="1368533" cy="113014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noProof="0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DE3A6AA5-A315-455E-B5C7-E53E3746ED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1475" y="1334424"/>
            <a:ext cx="4448175" cy="1520824"/>
          </a:xfrm>
        </p:spPr>
        <p:txBody>
          <a:bodyPr rtlCol="0" anchor="b">
            <a:noAutofit/>
          </a:bodyPr>
          <a:lstStyle>
            <a:lvl1pPr>
              <a:defRPr sz="3600"/>
            </a:lvl1pPr>
          </a:lstStyle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7" name="Numer slajdu — symbol zastępczy 6">
            <a:extLst>
              <a:ext uri="{FF2B5EF4-FFF2-40B4-BE49-F238E27FC236}">
                <a16:creationId xmlns:a16="http://schemas.microsoft.com/office/drawing/2014/main" id="{2C182A82-4FBE-4689-B739-692549B40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3DC2DEF-D2FE-4B45-ABA4-9F153FD1C98A}" type="slidenum">
              <a:rPr lang="pl-PL" noProof="0" smtClean="0"/>
              <a:t>‹#›</a:t>
            </a:fld>
            <a:endParaRPr lang="pl-PL" noProof="0"/>
          </a:p>
        </p:txBody>
      </p:sp>
      <p:sp>
        <p:nvSpPr>
          <p:cNvPr id="4" name="Zawartość — symbol zastępczy 3">
            <a:extLst>
              <a:ext uri="{FF2B5EF4-FFF2-40B4-BE49-F238E27FC236}">
                <a16:creationId xmlns:a16="http://schemas.microsoft.com/office/drawing/2014/main" id="{23F1116B-C8B0-450D-83F6-49C4ABB22C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609563" y="3118775"/>
            <a:ext cx="2927311" cy="3081999"/>
          </a:xfrm>
        </p:spPr>
        <p:txBody>
          <a:bodyPr rtlCol="0">
            <a:normAutofit/>
          </a:bodyPr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 rtl="0"/>
            <a:r>
              <a:rPr lang="pl-PL" noProof="0"/>
              <a:t>Kliknij, aby edytować style wzorca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</a:p>
        </p:txBody>
      </p:sp>
      <p:sp>
        <p:nvSpPr>
          <p:cNvPr id="3" name="Zawartość — symbol zastępczy 2">
            <a:extLst>
              <a:ext uri="{FF2B5EF4-FFF2-40B4-BE49-F238E27FC236}">
                <a16:creationId xmlns:a16="http://schemas.microsoft.com/office/drawing/2014/main" id="{3E60534E-DE82-45F4-8E2E-DA97F16917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1475" y="3118776"/>
            <a:ext cx="2926800" cy="3081922"/>
          </a:xfrm>
        </p:spPr>
        <p:txBody>
          <a:bodyPr rtlCol="0">
            <a:normAutofit/>
          </a:bodyPr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 rtl="0"/>
            <a:r>
              <a:rPr lang="pl-PL" noProof="0"/>
              <a:t>Kliknij, aby edytować style wzorca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</a:p>
        </p:txBody>
      </p:sp>
      <p:sp>
        <p:nvSpPr>
          <p:cNvPr id="25" name="Obraz — symbol zastępczy 24">
            <a:extLst>
              <a:ext uri="{FF2B5EF4-FFF2-40B4-BE49-F238E27FC236}">
                <a16:creationId xmlns:a16="http://schemas.microsoft.com/office/drawing/2014/main" id="{84421AF3-217F-49BD-BF47-1140F3F445D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908415" y="-4277"/>
            <a:ext cx="7283585" cy="6204974"/>
          </a:xfrm>
          <a:custGeom>
            <a:avLst/>
            <a:gdLst>
              <a:gd name="connsiteX0" fmla="*/ 4914900 w 7283585"/>
              <a:gd name="connsiteY0" fmla="*/ 4064000 h 6204974"/>
              <a:gd name="connsiteX1" fmla="*/ 7283585 w 7283585"/>
              <a:gd name="connsiteY1" fmla="*/ 4064000 h 6204974"/>
              <a:gd name="connsiteX2" fmla="*/ 7283585 w 7283585"/>
              <a:gd name="connsiteY2" fmla="*/ 6204974 h 6204974"/>
              <a:gd name="connsiteX3" fmla="*/ 4914900 w 7283585"/>
              <a:gd name="connsiteY3" fmla="*/ 6204974 h 6204974"/>
              <a:gd name="connsiteX4" fmla="*/ 4914900 w 7283585"/>
              <a:gd name="connsiteY4" fmla="*/ 2032000 h 6204974"/>
              <a:gd name="connsiteX5" fmla="*/ 7283585 w 7283585"/>
              <a:gd name="connsiteY5" fmla="*/ 2032000 h 6204974"/>
              <a:gd name="connsiteX6" fmla="*/ 7283585 w 7283585"/>
              <a:gd name="connsiteY6" fmla="*/ 3946525 h 6204974"/>
              <a:gd name="connsiteX7" fmla="*/ 4914900 w 7283585"/>
              <a:gd name="connsiteY7" fmla="*/ 3946525 h 6204974"/>
              <a:gd name="connsiteX8" fmla="*/ 2457450 w 7283585"/>
              <a:gd name="connsiteY8" fmla="*/ 2032000 h 6204974"/>
              <a:gd name="connsiteX9" fmla="*/ 4826135 w 7283585"/>
              <a:gd name="connsiteY9" fmla="*/ 2032000 h 6204974"/>
              <a:gd name="connsiteX10" fmla="*/ 4826135 w 7283585"/>
              <a:gd name="connsiteY10" fmla="*/ 3946525 h 6204974"/>
              <a:gd name="connsiteX11" fmla="*/ 2457450 w 7283585"/>
              <a:gd name="connsiteY11" fmla="*/ 3946525 h 6204974"/>
              <a:gd name="connsiteX12" fmla="*/ 0 w 7283585"/>
              <a:gd name="connsiteY12" fmla="*/ 8552 h 6204974"/>
              <a:gd name="connsiteX13" fmla="*/ 2368685 w 7283585"/>
              <a:gd name="connsiteY13" fmla="*/ 8552 h 6204974"/>
              <a:gd name="connsiteX14" fmla="*/ 2368685 w 7283585"/>
              <a:gd name="connsiteY14" fmla="*/ 1923077 h 6204974"/>
              <a:gd name="connsiteX15" fmla="*/ 0 w 7283585"/>
              <a:gd name="connsiteY15" fmla="*/ 1923077 h 6204974"/>
              <a:gd name="connsiteX16" fmla="*/ 2457450 w 7283585"/>
              <a:gd name="connsiteY16" fmla="*/ 4276 h 6204974"/>
              <a:gd name="connsiteX17" fmla="*/ 4826135 w 7283585"/>
              <a:gd name="connsiteY17" fmla="*/ 4276 h 6204974"/>
              <a:gd name="connsiteX18" fmla="*/ 4826135 w 7283585"/>
              <a:gd name="connsiteY18" fmla="*/ 1918801 h 6204974"/>
              <a:gd name="connsiteX19" fmla="*/ 2457450 w 7283585"/>
              <a:gd name="connsiteY19" fmla="*/ 1918801 h 6204974"/>
              <a:gd name="connsiteX20" fmla="*/ 4914900 w 7283585"/>
              <a:gd name="connsiteY20" fmla="*/ 0 h 6204974"/>
              <a:gd name="connsiteX21" fmla="*/ 7283585 w 7283585"/>
              <a:gd name="connsiteY21" fmla="*/ 0 h 6204974"/>
              <a:gd name="connsiteX22" fmla="*/ 7283585 w 7283585"/>
              <a:gd name="connsiteY22" fmla="*/ 1914525 h 6204974"/>
              <a:gd name="connsiteX23" fmla="*/ 4914900 w 7283585"/>
              <a:gd name="connsiteY23" fmla="*/ 1914525 h 6204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7283585" h="6204974">
                <a:moveTo>
                  <a:pt x="4914900" y="4064000"/>
                </a:moveTo>
                <a:lnTo>
                  <a:pt x="7283585" y="4064000"/>
                </a:lnTo>
                <a:lnTo>
                  <a:pt x="7283585" y="6204974"/>
                </a:lnTo>
                <a:lnTo>
                  <a:pt x="4914900" y="6204974"/>
                </a:lnTo>
                <a:close/>
                <a:moveTo>
                  <a:pt x="4914900" y="2032000"/>
                </a:moveTo>
                <a:lnTo>
                  <a:pt x="7283585" y="2032000"/>
                </a:lnTo>
                <a:lnTo>
                  <a:pt x="7283585" y="3946525"/>
                </a:lnTo>
                <a:lnTo>
                  <a:pt x="4914900" y="3946525"/>
                </a:lnTo>
                <a:close/>
                <a:moveTo>
                  <a:pt x="2457450" y="2032000"/>
                </a:moveTo>
                <a:lnTo>
                  <a:pt x="4826135" y="2032000"/>
                </a:lnTo>
                <a:lnTo>
                  <a:pt x="4826135" y="3946525"/>
                </a:lnTo>
                <a:lnTo>
                  <a:pt x="2457450" y="3946525"/>
                </a:lnTo>
                <a:close/>
                <a:moveTo>
                  <a:pt x="0" y="8552"/>
                </a:moveTo>
                <a:lnTo>
                  <a:pt x="2368685" y="8552"/>
                </a:lnTo>
                <a:lnTo>
                  <a:pt x="2368685" y="1923077"/>
                </a:lnTo>
                <a:lnTo>
                  <a:pt x="0" y="1923077"/>
                </a:lnTo>
                <a:close/>
                <a:moveTo>
                  <a:pt x="2457450" y="4276"/>
                </a:moveTo>
                <a:lnTo>
                  <a:pt x="4826135" y="4276"/>
                </a:lnTo>
                <a:lnTo>
                  <a:pt x="4826135" y="1918801"/>
                </a:lnTo>
                <a:lnTo>
                  <a:pt x="2457450" y="1918801"/>
                </a:lnTo>
                <a:close/>
                <a:moveTo>
                  <a:pt x="4914900" y="0"/>
                </a:moveTo>
                <a:lnTo>
                  <a:pt x="7283585" y="0"/>
                </a:lnTo>
                <a:lnTo>
                  <a:pt x="7283585" y="1914525"/>
                </a:lnTo>
                <a:lnTo>
                  <a:pt x="4914900" y="191452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>
            <a:noAutofit/>
          </a:bodyPr>
          <a:lstStyle>
            <a:lvl1pPr>
              <a:defRPr lang="en-US" sz="1800"/>
            </a:lvl1pPr>
          </a:lstStyle>
          <a:p>
            <a:pPr marL="0" lvl="0" indent="0" algn="ctr" rtl="0">
              <a:buNone/>
            </a:pPr>
            <a:r>
              <a:rPr lang="pl-PL" noProof="0"/>
              <a:t>Kliknij ikonę, aby dodać obraz</a:t>
            </a:r>
          </a:p>
        </p:txBody>
      </p:sp>
      <p:sp>
        <p:nvSpPr>
          <p:cNvPr id="20" name="Prostokąt 19">
            <a:extLst>
              <a:ext uri="{FF2B5EF4-FFF2-40B4-BE49-F238E27FC236}">
                <a16:creationId xmlns:a16="http://schemas.microsoft.com/office/drawing/2014/main" id="{475378D9-445B-4812-AE73-9B2CF92DCDF1}"/>
              </a:ext>
            </a:extLst>
          </p:cNvPr>
          <p:cNvSpPr/>
          <p:nvPr userDrawn="1"/>
        </p:nvSpPr>
        <p:spPr>
          <a:xfrm>
            <a:off x="6210299" y="2027725"/>
            <a:ext cx="1073287" cy="9186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noProof="0"/>
          </a:p>
        </p:txBody>
      </p:sp>
      <p:sp>
        <p:nvSpPr>
          <p:cNvPr id="21" name="Prostokąt 20">
            <a:extLst>
              <a:ext uri="{FF2B5EF4-FFF2-40B4-BE49-F238E27FC236}">
                <a16:creationId xmlns:a16="http://schemas.microsoft.com/office/drawing/2014/main" id="{B569B8CC-B741-4501-A871-F6CC58941F5C}"/>
              </a:ext>
            </a:extLst>
          </p:cNvPr>
          <p:cNvSpPr/>
          <p:nvPr userDrawn="1"/>
        </p:nvSpPr>
        <p:spPr>
          <a:xfrm>
            <a:off x="8661263" y="4055448"/>
            <a:ext cx="1073287" cy="9186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noProof="0"/>
          </a:p>
        </p:txBody>
      </p:sp>
      <p:cxnSp>
        <p:nvCxnSpPr>
          <p:cNvPr id="23" name="Łącznik prosty 22">
            <a:extLst>
              <a:ext uri="{FF2B5EF4-FFF2-40B4-BE49-F238E27FC236}">
                <a16:creationId xmlns:a16="http://schemas.microsoft.com/office/drawing/2014/main" id="{8ED9C5BC-5F16-4DC8-BAA3-30A378B7F5FB}"/>
              </a:ext>
            </a:extLst>
          </p:cNvPr>
          <p:cNvCxnSpPr>
            <a:cxnSpLocks/>
          </p:cNvCxnSpPr>
          <p:nvPr userDrawn="1"/>
        </p:nvCxnSpPr>
        <p:spPr>
          <a:xfrm>
            <a:off x="3452019" y="3106075"/>
            <a:ext cx="0" cy="309470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Prostokąt 23">
            <a:extLst>
              <a:ext uri="{FF2B5EF4-FFF2-40B4-BE49-F238E27FC236}">
                <a16:creationId xmlns:a16="http://schemas.microsoft.com/office/drawing/2014/main" id="{2F0E9B02-FBE7-4B3F-833A-FCDE146B2DAD}"/>
              </a:ext>
            </a:extLst>
          </p:cNvPr>
          <p:cNvSpPr/>
          <p:nvPr userDrawn="1"/>
        </p:nvSpPr>
        <p:spPr>
          <a:xfrm>
            <a:off x="0" y="1405862"/>
            <a:ext cx="300037" cy="14652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125896089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rostokąt 8">
            <a:extLst>
              <a:ext uri="{FF2B5EF4-FFF2-40B4-BE49-F238E27FC236}">
                <a16:creationId xmlns:a16="http://schemas.microsoft.com/office/drawing/2014/main" id="{F30BCBF1-64A6-4051-BC31-B793E99731A6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noProof="0"/>
          </a:p>
        </p:txBody>
      </p:sp>
      <p:sp>
        <p:nvSpPr>
          <p:cNvPr id="13" name="Obraz — symbol zastępczy 6">
            <a:extLst>
              <a:ext uri="{FF2B5EF4-FFF2-40B4-BE49-F238E27FC236}">
                <a16:creationId xmlns:a16="http://schemas.microsoft.com/office/drawing/2014/main" id="{73E3AB81-FB3C-492F-8AB9-CFC37EECCE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260350"/>
            <a:ext cx="11520488" cy="612140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 rtl="0">
              <a:buNone/>
            </a:pPr>
            <a:r>
              <a:rPr lang="pl-PL" noProof="0"/>
              <a:t>Kliknij ikonę, aby dodać obraz</a:t>
            </a:r>
          </a:p>
        </p:txBody>
      </p:sp>
      <p:sp>
        <p:nvSpPr>
          <p:cNvPr id="14" name="Prostokąt 13">
            <a:extLst>
              <a:ext uri="{FF2B5EF4-FFF2-40B4-BE49-F238E27FC236}">
                <a16:creationId xmlns:a16="http://schemas.microsoft.com/office/drawing/2014/main" id="{BF2C4CC9-6F35-4EBF-857F-EBD298D77347}"/>
              </a:ext>
            </a:extLst>
          </p:cNvPr>
          <p:cNvSpPr/>
          <p:nvPr userDrawn="1"/>
        </p:nvSpPr>
        <p:spPr>
          <a:xfrm>
            <a:off x="1578741" y="2299953"/>
            <a:ext cx="4420009" cy="308192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noProof="0"/>
          </a:p>
        </p:txBody>
      </p:sp>
      <p:sp>
        <p:nvSpPr>
          <p:cNvPr id="15" name="Prostokąt 14">
            <a:extLst>
              <a:ext uri="{FF2B5EF4-FFF2-40B4-BE49-F238E27FC236}">
                <a16:creationId xmlns:a16="http://schemas.microsoft.com/office/drawing/2014/main" id="{D1D54A23-014A-49B4-9E28-7641C8A4F0C1}"/>
              </a:ext>
            </a:extLst>
          </p:cNvPr>
          <p:cNvSpPr/>
          <p:nvPr userDrawn="1"/>
        </p:nvSpPr>
        <p:spPr>
          <a:xfrm>
            <a:off x="6184487" y="2299953"/>
            <a:ext cx="4420009" cy="308192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noProof="0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DE3A6AA5-A315-455E-B5C7-E53E3746ED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504" y="1233488"/>
            <a:ext cx="9016993" cy="761076"/>
          </a:xfrm>
        </p:spPr>
        <p:txBody>
          <a:bodyPr rtlCol="0" anchor="ctr">
            <a:noAutofit/>
          </a:bodyPr>
          <a:lstStyle>
            <a:lvl1pPr algn="ctr">
              <a:defRPr sz="3600"/>
            </a:lvl1pPr>
          </a:lstStyle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7" name="Numer slajdu — symbol zastępczy 6">
            <a:extLst>
              <a:ext uri="{FF2B5EF4-FFF2-40B4-BE49-F238E27FC236}">
                <a16:creationId xmlns:a16="http://schemas.microsoft.com/office/drawing/2014/main" id="{2C182A82-4FBE-4689-B739-692549B40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3DC2DEF-D2FE-4B45-ABA4-9F153FD1C98A}" type="slidenum">
              <a:rPr lang="pl-PL" noProof="0" smtClean="0"/>
              <a:t>‹#›</a:t>
            </a:fld>
            <a:endParaRPr lang="pl-PL" noProof="0"/>
          </a:p>
        </p:txBody>
      </p:sp>
      <p:sp>
        <p:nvSpPr>
          <p:cNvPr id="4" name="Zawartość — symbol zastępczy 3">
            <a:extLst>
              <a:ext uri="{FF2B5EF4-FFF2-40B4-BE49-F238E27FC236}">
                <a16:creationId xmlns:a16="http://schemas.microsoft.com/office/drawing/2014/main" id="{23F1116B-C8B0-450D-83F6-49C4ABB22C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28091" y="2424864"/>
            <a:ext cx="4132800" cy="2833200"/>
          </a:xfrm>
        </p:spPr>
        <p:txBody>
          <a:bodyPr rtlCol="0"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l-PL" noProof="0"/>
              <a:t>Kliknij, aby edytować style wzorca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</a:p>
        </p:txBody>
      </p:sp>
      <p:sp>
        <p:nvSpPr>
          <p:cNvPr id="3" name="Zawartość — symbol zastępczy 2">
            <a:extLst>
              <a:ext uri="{FF2B5EF4-FFF2-40B4-BE49-F238E27FC236}">
                <a16:creationId xmlns:a16="http://schemas.microsoft.com/office/drawing/2014/main" id="{3E60534E-DE82-45F4-8E2E-DA97F16917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722820" y="2424864"/>
            <a:ext cx="4131850" cy="2832101"/>
          </a:xfrm>
        </p:spPr>
        <p:txBody>
          <a:bodyPr rtlCol="0"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l-PL" noProof="0"/>
              <a:t>Kliknij, aby edytować style wzorca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</a:p>
        </p:txBody>
      </p:sp>
    </p:spTree>
    <p:extLst>
      <p:ext uri="{BB962C8B-B14F-4D97-AF65-F5344CB8AC3E}">
        <p14:creationId xmlns:p14="http://schemas.microsoft.com/office/powerpoint/2010/main" val="310695873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ostokąt 2">
            <a:extLst>
              <a:ext uri="{FF2B5EF4-FFF2-40B4-BE49-F238E27FC236}">
                <a16:creationId xmlns:a16="http://schemas.microsoft.com/office/drawing/2014/main" id="{EAB4EF4F-0A84-4C50-B171-F044231527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noProof="0"/>
          </a:p>
        </p:txBody>
      </p:sp>
      <p:sp>
        <p:nvSpPr>
          <p:cNvPr id="5" name="Prostokąt 4">
            <a:extLst>
              <a:ext uri="{FF2B5EF4-FFF2-40B4-BE49-F238E27FC236}">
                <a16:creationId xmlns:a16="http://schemas.microsoft.com/office/drawing/2014/main" id="{113E1565-5B33-4914-9800-50B8400266FF}"/>
              </a:ext>
            </a:extLst>
          </p:cNvPr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noProof="0"/>
          </a:p>
        </p:txBody>
      </p:sp>
      <p:sp>
        <p:nvSpPr>
          <p:cNvPr id="6" name="Obraz — symbol zastępczy 6">
            <a:extLst>
              <a:ext uri="{FF2B5EF4-FFF2-40B4-BE49-F238E27FC236}">
                <a16:creationId xmlns:a16="http://schemas.microsoft.com/office/drawing/2014/main" id="{DE438B2E-01A6-453B-928D-97D98438168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35756" y="260350"/>
            <a:ext cx="11520488" cy="630078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 rtl="0">
              <a:buNone/>
            </a:pPr>
            <a:r>
              <a:rPr lang="pl-PL" noProof="0"/>
              <a:t>Kliknij ikonę, aby dodać obraz</a:t>
            </a:r>
          </a:p>
        </p:txBody>
      </p:sp>
    </p:spTree>
    <p:extLst>
      <p:ext uri="{BB962C8B-B14F-4D97-AF65-F5344CB8AC3E}">
        <p14:creationId xmlns:p14="http://schemas.microsoft.com/office/powerpoint/2010/main" val="291105708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us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ostokąt 2">
            <a:extLst>
              <a:ext uri="{FF2B5EF4-FFF2-40B4-BE49-F238E27FC236}">
                <a16:creationId xmlns:a16="http://schemas.microsoft.com/office/drawing/2014/main" id="{EAB4EF4F-0A84-4C50-B171-F044231527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noProof="0"/>
          </a:p>
        </p:txBody>
      </p:sp>
      <p:sp>
        <p:nvSpPr>
          <p:cNvPr id="27" name="Obraz — symbol zastępczy 26">
            <a:extLst>
              <a:ext uri="{FF2B5EF4-FFF2-40B4-BE49-F238E27FC236}">
                <a16:creationId xmlns:a16="http://schemas.microsoft.com/office/drawing/2014/main" id="{404FC023-3732-4036-B4DA-F34DC453036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1"/>
            <a:ext cx="12191999" cy="6857999"/>
          </a:xfrm>
          <a:custGeom>
            <a:avLst/>
            <a:gdLst>
              <a:gd name="connsiteX0" fmla="*/ 9194799 w 12191999"/>
              <a:gd name="connsiteY0" fmla="*/ 4114799 h 6108699"/>
              <a:gd name="connsiteX1" fmla="*/ 12191999 w 12191999"/>
              <a:gd name="connsiteY1" fmla="*/ 4114799 h 6108699"/>
              <a:gd name="connsiteX2" fmla="*/ 12191999 w 12191999"/>
              <a:gd name="connsiteY2" fmla="*/ 6108699 h 6108699"/>
              <a:gd name="connsiteX3" fmla="*/ 9194799 w 12191999"/>
              <a:gd name="connsiteY3" fmla="*/ 6108699 h 6108699"/>
              <a:gd name="connsiteX4" fmla="*/ 6129865 w 12191999"/>
              <a:gd name="connsiteY4" fmla="*/ 4114799 h 6108699"/>
              <a:gd name="connsiteX5" fmla="*/ 9127065 w 12191999"/>
              <a:gd name="connsiteY5" fmla="*/ 4114799 h 6108699"/>
              <a:gd name="connsiteX6" fmla="*/ 9127065 w 12191999"/>
              <a:gd name="connsiteY6" fmla="*/ 6108699 h 6108699"/>
              <a:gd name="connsiteX7" fmla="*/ 6129865 w 12191999"/>
              <a:gd name="connsiteY7" fmla="*/ 6108699 h 6108699"/>
              <a:gd name="connsiteX8" fmla="*/ 3064933 w 12191999"/>
              <a:gd name="connsiteY8" fmla="*/ 4114799 h 6108699"/>
              <a:gd name="connsiteX9" fmla="*/ 6062132 w 12191999"/>
              <a:gd name="connsiteY9" fmla="*/ 4114799 h 6108699"/>
              <a:gd name="connsiteX10" fmla="*/ 6062132 w 12191999"/>
              <a:gd name="connsiteY10" fmla="*/ 6108699 h 6108699"/>
              <a:gd name="connsiteX11" fmla="*/ 3064933 w 12191999"/>
              <a:gd name="connsiteY11" fmla="*/ 6108699 h 6108699"/>
              <a:gd name="connsiteX12" fmla="*/ 0 w 12191999"/>
              <a:gd name="connsiteY12" fmla="*/ 4114799 h 6108699"/>
              <a:gd name="connsiteX13" fmla="*/ 2997200 w 12191999"/>
              <a:gd name="connsiteY13" fmla="*/ 4114799 h 6108699"/>
              <a:gd name="connsiteX14" fmla="*/ 2997200 w 12191999"/>
              <a:gd name="connsiteY14" fmla="*/ 6108699 h 6108699"/>
              <a:gd name="connsiteX15" fmla="*/ 0 w 12191999"/>
              <a:gd name="connsiteY15" fmla="*/ 6108699 h 6108699"/>
              <a:gd name="connsiteX16" fmla="*/ 9194799 w 12191999"/>
              <a:gd name="connsiteY16" fmla="*/ 2057400 h 6108699"/>
              <a:gd name="connsiteX17" fmla="*/ 12191999 w 12191999"/>
              <a:gd name="connsiteY17" fmla="*/ 2057400 h 6108699"/>
              <a:gd name="connsiteX18" fmla="*/ 12191999 w 12191999"/>
              <a:gd name="connsiteY18" fmla="*/ 4051299 h 6108699"/>
              <a:gd name="connsiteX19" fmla="*/ 9194799 w 12191999"/>
              <a:gd name="connsiteY19" fmla="*/ 4051299 h 6108699"/>
              <a:gd name="connsiteX20" fmla="*/ 6129865 w 12191999"/>
              <a:gd name="connsiteY20" fmla="*/ 2057400 h 6108699"/>
              <a:gd name="connsiteX21" fmla="*/ 9127065 w 12191999"/>
              <a:gd name="connsiteY21" fmla="*/ 2057400 h 6108699"/>
              <a:gd name="connsiteX22" fmla="*/ 9127065 w 12191999"/>
              <a:gd name="connsiteY22" fmla="*/ 4051299 h 6108699"/>
              <a:gd name="connsiteX23" fmla="*/ 6129865 w 12191999"/>
              <a:gd name="connsiteY23" fmla="*/ 4051299 h 6108699"/>
              <a:gd name="connsiteX24" fmla="*/ 3064934 w 12191999"/>
              <a:gd name="connsiteY24" fmla="*/ 2057400 h 6108699"/>
              <a:gd name="connsiteX25" fmla="*/ 6062132 w 12191999"/>
              <a:gd name="connsiteY25" fmla="*/ 2057400 h 6108699"/>
              <a:gd name="connsiteX26" fmla="*/ 6062132 w 12191999"/>
              <a:gd name="connsiteY26" fmla="*/ 4051299 h 6108699"/>
              <a:gd name="connsiteX27" fmla="*/ 3064934 w 12191999"/>
              <a:gd name="connsiteY27" fmla="*/ 4051299 h 6108699"/>
              <a:gd name="connsiteX28" fmla="*/ 0 w 12191999"/>
              <a:gd name="connsiteY28" fmla="*/ 2057400 h 6108699"/>
              <a:gd name="connsiteX29" fmla="*/ 2997200 w 12191999"/>
              <a:gd name="connsiteY29" fmla="*/ 2057400 h 6108699"/>
              <a:gd name="connsiteX30" fmla="*/ 2997200 w 12191999"/>
              <a:gd name="connsiteY30" fmla="*/ 4051299 h 6108699"/>
              <a:gd name="connsiteX31" fmla="*/ 0 w 12191999"/>
              <a:gd name="connsiteY31" fmla="*/ 4051299 h 6108699"/>
              <a:gd name="connsiteX32" fmla="*/ 9194799 w 12191999"/>
              <a:gd name="connsiteY32" fmla="*/ 0 h 6108699"/>
              <a:gd name="connsiteX33" fmla="*/ 12191999 w 12191999"/>
              <a:gd name="connsiteY33" fmla="*/ 0 h 6108699"/>
              <a:gd name="connsiteX34" fmla="*/ 12191999 w 12191999"/>
              <a:gd name="connsiteY34" fmla="*/ 1993900 h 6108699"/>
              <a:gd name="connsiteX35" fmla="*/ 9194799 w 12191999"/>
              <a:gd name="connsiteY35" fmla="*/ 1993900 h 6108699"/>
              <a:gd name="connsiteX36" fmla="*/ 6129865 w 12191999"/>
              <a:gd name="connsiteY36" fmla="*/ 0 h 6108699"/>
              <a:gd name="connsiteX37" fmla="*/ 9127065 w 12191999"/>
              <a:gd name="connsiteY37" fmla="*/ 0 h 6108699"/>
              <a:gd name="connsiteX38" fmla="*/ 9127065 w 12191999"/>
              <a:gd name="connsiteY38" fmla="*/ 1993900 h 6108699"/>
              <a:gd name="connsiteX39" fmla="*/ 6129865 w 12191999"/>
              <a:gd name="connsiteY39" fmla="*/ 1993900 h 6108699"/>
              <a:gd name="connsiteX40" fmla="*/ 3064934 w 12191999"/>
              <a:gd name="connsiteY40" fmla="*/ 0 h 6108699"/>
              <a:gd name="connsiteX41" fmla="*/ 6062132 w 12191999"/>
              <a:gd name="connsiteY41" fmla="*/ 0 h 6108699"/>
              <a:gd name="connsiteX42" fmla="*/ 6062132 w 12191999"/>
              <a:gd name="connsiteY42" fmla="*/ 1993900 h 6108699"/>
              <a:gd name="connsiteX43" fmla="*/ 3064934 w 12191999"/>
              <a:gd name="connsiteY43" fmla="*/ 1993900 h 6108699"/>
              <a:gd name="connsiteX44" fmla="*/ 1 w 12191999"/>
              <a:gd name="connsiteY44" fmla="*/ 0 h 6108699"/>
              <a:gd name="connsiteX45" fmla="*/ 2997201 w 12191999"/>
              <a:gd name="connsiteY45" fmla="*/ 0 h 6108699"/>
              <a:gd name="connsiteX46" fmla="*/ 2997201 w 12191999"/>
              <a:gd name="connsiteY46" fmla="*/ 1993900 h 6108699"/>
              <a:gd name="connsiteX47" fmla="*/ 1 w 12191999"/>
              <a:gd name="connsiteY47" fmla="*/ 1993900 h 6108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2191999" h="6108699">
                <a:moveTo>
                  <a:pt x="9194799" y="4114799"/>
                </a:moveTo>
                <a:lnTo>
                  <a:pt x="12191999" y="4114799"/>
                </a:lnTo>
                <a:lnTo>
                  <a:pt x="12191999" y="6108699"/>
                </a:lnTo>
                <a:lnTo>
                  <a:pt x="9194799" y="6108699"/>
                </a:lnTo>
                <a:close/>
                <a:moveTo>
                  <a:pt x="6129865" y="4114799"/>
                </a:moveTo>
                <a:lnTo>
                  <a:pt x="9127065" y="4114799"/>
                </a:lnTo>
                <a:lnTo>
                  <a:pt x="9127065" y="6108699"/>
                </a:lnTo>
                <a:lnTo>
                  <a:pt x="6129865" y="6108699"/>
                </a:lnTo>
                <a:close/>
                <a:moveTo>
                  <a:pt x="3064933" y="4114799"/>
                </a:moveTo>
                <a:lnTo>
                  <a:pt x="6062132" y="4114799"/>
                </a:lnTo>
                <a:lnTo>
                  <a:pt x="6062132" y="6108699"/>
                </a:lnTo>
                <a:lnTo>
                  <a:pt x="3064933" y="6108699"/>
                </a:lnTo>
                <a:close/>
                <a:moveTo>
                  <a:pt x="0" y="4114799"/>
                </a:moveTo>
                <a:lnTo>
                  <a:pt x="2997200" y="4114799"/>
                </a:lnTo>
                <a:lnTo>
                  <a:pt x="2997200" y="6108699"/>
                </a:lnTo>
                <a:lnTo>
                  <a:pt x="0" y="6108699"/>
                </a:lnTo>
                <a:close/>
                <a:moveTo>
                  <a:pt x="9194799" y="2057400"/>
                </a:moveTo>
                <a:lnTo>
                  <a:pt x="12191999" y="2057400"/>
                </a:lnTo>
                <a:lnTo>
                  <a:pt x="12191999" y="4051299"/>
                </a:lnTo>
                <a:lnTo>
                  <a:pt x="9194799" y="4051299"/>
                </a:lnTo>
                <a:close/>
                <a:moveTo>
                  <a:pt x="6129865" y="2057400"/>
                </a:moveTo>
                <a:lnTo>
                  <a:pt x="9127065" y="2057400"/>
                </a:lnTo>
                <a:lnTo>
                  <a:pt x="9127065" y="4051299"/>
                </a:lnTo>
                <a:lnTo>
                  <a:pt x="6129865" y="4051299"/>
                </a:lnTo>
                <a:close/>
                <a:moveTo>
                  <a:pt x="3064934" y="2057400"/>
                </a:moveTo>
                <a:lnTo>
                  <a:pt x="6062132" y="2057400"/>
                </a:lnTo>
                <a:lnTo>
                  <a:pt x="6062132" y="4051299"/>
                </a:lnTo>
                <a:lnTo>
                  <a:pt x="3064934" y="4051299"/>
                </a:lnTo>
                <a:close/>
                <a:moveTo>
                  <a:pt x="0" y="2057400"/>
                </a:moveTo>
                <a:lnTo>
                  <a:pt x="2997200" y="2057400"/>
                </a:lnTo>
                <a:lnTo>
                  <a:pt x="2997200" y="4051299"/>
                </a:lnTo>
                <a:lnTo>
                  <a:pt x="0" y="4051299"/>
                </a:lnTo>
                <a:close/>
                <a:moveTo>
                  <a:pt x="9194799" y="0"/>
                </a:moveTo>
                <a:lnTo>
                  <a:pt x="12191999" y="0"/>
                </a:lnTo>
                <a:lnTo>
                  <a:pt x="12191999" y="1993900"/>
                </a:lnTo>
                <a:lnTo>
                  <a:pt x="9194799" y="1993900"/>
                </a:lnTo>
                <a:close/>
                <a:moveTo>
                  <a:pt x="6129865" y="0"/>
                </a:moveTo>
                <a:lnTo>
                  <a:pt x="9127065" y="0"/>
                </a:lnTo>
                <a:lnTo>
                  <a:pt x="9127065" y="1993900"/>
                </a:lnTo>
                <a:lnTo>
                  <a:pt x="6129865" y="1993900"/>
                </a:lnTo>
                <a:close/>
                <a:moveTo>
                  <a:pt x="3064934" y="0"/>
                </a:moveTo>
                <a:lnTo>
                  <a:pt x="6062132" y="0"/>
                </a:lnTo>
                <a:lnTo>
                  <a:pt x="6062132" y="1993900"/>
                </a:lnTo>
                <a:lnTo>
                  <a:pt x="3064934" y="1993900"/>
                </a:lnTo>
                <a:close/>
                <a:moveTo>
                  <a:pt x="1" y="0"/>
                </a:moveTo>
                <a:lnTo>
                  <a:pt x="2997201" y="0"/>
                </a:lnTo>
                <a:lnTo>
                  <a:pt x="2997201" y="1993900"/>
                </a:lnTo>
                <a:lnTo>
                  <a:pt x="1" y="19939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>
            <a:noAutofit/>
          </a:bodyPr>
          <a:lstStyle>
            <a:lvl1pPr>
              <a:defRPr lang="en-US" sz="1800"/>
            </a:lvl1pPr>
          </a:lstStyle>
          <a:p>
            <a:pPr marL="0" lvl="0" indent="0" algn="ctr" rtl="0">
              <a:buNone/>
            </a:pPr>
            <a:r>
              <a:rPr lang="pl-PL" noProof="0"/>
              <a:t>Kliknij ikonę, aby dodać obraz</a:t>
            </a:r>
          </a:p>
        </p:txBody>
      </p:sp>
    </p:spTree>
    <p:extLst>
      <p:ext uri="{BB962C8B-B14F-4D97-AF65-F5344CB8AC3E}">
        <p14:creationId xmlns:p14="http://schemas.microsoft.com/office/powerpoint/2010/main" val="422160925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us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ostokąt 2">
            <a:extLst>
              <a:ext uri="{FF2B5EF4-FFF2-40B4-BE49-F238E27FC236}">
                <a16:creationId xmlns:a16="http://schemas.microsoft.com/office/drawing/2014/main" id="{EAB4EF4F-0A84-4C50-B171-F044231527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noProof="0"/>
          </a:p>
        </p:txBody>
      </p:sp>
      <p:sp>
        <p:nvSpPr>
          <p:cNvPr id="4" name="Obraz — symbol zastępczy 6">
            <a:extLst>
              <a:ext uri="{FF2B5EF4-FFF2-40B4-BE49-F238E27FC236}">
                <a16:creationId xmlns:a16="http://schemas.microsoft.com/office/drawing/2014/main" id="{18957288-25D1-4D25-BECD-5A2E6A8881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260350"/>
            <a:ext cx="4492625" cy="630078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 rtl="0">
              <a:buNone/>
            </a:pPr>
            <a:r>
              <a:rPr lang="pl-PL" noProof="0"/>
              <a:t>Kliknij ikonę, aby dodać obraz</a:t>
            </a:r>
          </a:p>
        </p:txBody>
      </p:sp>
      <p:sp>
        <p:nvSpPr>
          <p:cNvPr id="5" name="Obraz — symbol zastępczy 6">
            <a:extLst>
              <a:ext uri="{FF2B5EF4-FFF2-40B4-BE49-F238E27FC236}">
                <a16:creationId xmlns:a16="http://schemas.microsoft.com/office/drawing/2014/main" id="{D9C7DFC2-3A77-4761-A9AF-98963C5CCA0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981575" y="260350"/>
            <a:ext cx="2740025" cy="630078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 rtl="0">
              <a:buNone/>
            </a:pPr>
            <a:r>
              <a:rPr lang="pl-PL" noProof="0"/>
              <a:t>Kliknij ikonę, aby dodać obraz</a:t>
            </a:r>
          </a:p>
        </p:txBody>
      </p:sp>
      <p:sp>
        <p:nvSpPr>
          <p:cNvPr id="6" name="Obraz — symbol zastępczy 6">
            <a:extLst>
              <a:ext uri="{FF2B5EF4-FFF2-40B4-BE49-F238E27FC236}">
                <a16:creationId xmlns:a16="http://schemas.microsoft.com/office/drawing/2014/main" id="{3F6FD22A-5FDA-45EC-BE49-3C0E30A397B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839076" y="260350"/>
            <a:ext cx="4052888" cy="380365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 rtl="0">
              <a:buNone/>
            </a:pPr>
            <a:r>
              <a:rPr lang="pl-PL" noProof="0"/>
              <a:t>Kliknij ikonę, aby dodać obraz</a:t>
            </a:r>
          </a:p>
        </p:txBody>
      </p:sp>
      <p:sp>
        <p:nvSpPr>
          <p:cNvPr id="7" name="Obraz — symbol zastępczy 6">
            <a:extLst>
              <a:ext uri="{FF2B5EF4-FFF2-40B4-BE49-F238E27FC236}">
                <a16:creationId xmlns:a16="http://schemas.microsoft.com/office/drawing/2014/main" id="{B64BDA74-9644-41EB-984D-939D27B60F3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839076" y="4165600"/>
            <a:ext cx="4052888" cy="239553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 rtl="0">
              <a:buNone/>
            </a:pPr>
            <a:r>
              <a:rPr lang="pl-PL" noProof="0"/>
              <a:t>Kliknij ikonę, aby dodać obraz</a:t>
            </a:r>
          </a:p>
        </p:txBody>
      </p:sp>
    </p:spTree>
    <p:extLst>
      <p:ext uri="{BB962C8B-B14F-4D97-AF65-F5344CB8AC3E}">
        <p14:creationId xmlns:p14="http://schemas.microsoft.com/office/powerpoint/2010/main" val="411447386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us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ostokąt 2">
            <a:extLst>
              <a:ext uri="{FF2B5EF4-FFF2-40B4-BE49-F238E27FC236}">
                <a16:creationId xmlns:a16="http://schemas.microsoft.com/office/drawing/2014/main" id="{EAB4EF4F-0A84-4C50-B171-F044231527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noProof="0"/>
          </a:p>
        </p:txBody>
      </p:sp>
      <p:sp>
        <p:nvSpPr>
          <p:cNvPr id="4" name="Obraz — symbol zastępczy 6">
            <a:extLst>
              <a:ext uri="{FF2B5EF4-FFF2-40B4-BE49-F238E27FC236}">
                <a16:creationId xmlns:a16="http://schemas.microsoft.com/office/drawing/2014/main" id="{18957288-25D1-4D25-BECD-5A2E6A8881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233488"/>
            <a:ext cx="12192001" cy="4391024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 rtl="0">
              <a:buNone/>
            </a:pPr>
            <a:r>
              <a:rPr lang="pl-PL" noProof="0"/>
              <a:t>Kliknij ikonę, aby dodać obraz</a:t>
            </a:r>
          </a:p>
        </p:txBody>
      </p:sp>
      <p:grpSp>
        <p:nvGrpSpPr>
          <p:cNvPr id="2" name="Grupa 1">
            <a:extLst>
              <a:ext uri="{FF2B5EF4-FFF2-40B4-BE49-F238E27FC236}">
                <a16:creationId xmlns:a16="http://schemas.microsoft.com/office/drawing/2014/main" id="{18F30468-CC2E-4430-88DD-81D548B988FA}"/>
              </a:ext>
            </a:extLst>
          </p:cNvPr>
          <p:cNvGrpSpPr/>
          <p:nvPr userDrawn="1"/>
        </p:nvGrpSpPr>
        <p:grpSpPr>
          <a:xfrm>
            <a:off x="371474" y="260350"/>
            <a:ext cx="644525" cy="973138"/>
            <a:chOff x="371475" y="671713"/>
            <a:chExt cx="496540" cy="836738"/>
          </a:xfrm>
        </p:grpSpPr>
        <p:sp>
          <p:nvSpPr>
            <p:cNvPr id="8" name="Prostokąt 7">
              <a:extLst>
                <a:ext uri="{FF2B5EF4-FFF2-40B4-BE49-F238E27FC236}">
                  <a16:creationId xmlns:a16="http://schemas.microsoft.com/office/drawing/2014/main" id="{BF6F92E0-2218-46A5-A183-84468D9B72A2}"/>
                </a:ext>
              </a:extLst>
            </p:cNvPr>
            <p:cNvSpPr/>
            <p:nvPr userDrawn="1"/>
          </p:nvSpPr>
          <p:spPr>
            <a:xfrm>
              <a:off x="371475" y="1011911"/>
              <a:ext cx="496540" cy="4965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l-PL" noProof="0"/>
            </a:p>
          </p:txBody>
        </p:sp>
        <p:sp>
          <p:nvSpPr>
            <p:cNvPr id="9" name="Prostokąt 8">
              <a:extLst>
                <a:ext uri="{FF2B5EF4-FFF2-40B4-BE49-F238E27FC236}">
                  <a16:creationId xmlns:a16="http://schemas.microsoft.com/office/drawing/2014/main" id="{9B476586-864B-4C72-91AF-8CF8796C6DE8}"/>
                </a:ext>
              </a:extLst>
            </p:cNvPr>
            <p:cNvSpPr/>
            <p:nvPr userDrawn="1"/>
          </p:nvSpPr>
          <p:spPr>
            <a:xfrm>
              <a:off x="620587" y="671713"/>
              <a:ext cx="247428" cy="24742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l-PL" noProof="0"/>
            </a:p>
          </p:txBody>
        </p:sp>
      </p:grpSp>
      <p:sp>
        <p:nvSpPr>
          <p:cNvPr id="10" name="Prostokąt 9">
            <a:extLst>
              <a:ext uri="{FF2B5EF4-FFF2-40B4-BE49-F238E27FC236}">
                <a16:creationId xmlns:a16="http://schemas.microsoft.com/office/drawing/2014/main" id="{38B3D026-83A3-4D78-8B11-A20A6F47170C}"/>
              </a:ext>
            </a:extLst>
          </p:cNvPr>
          <p:cNvSpPr/>
          <p:nvPr userDrawn="1"/>
        </p:nvSpPr>
        <p:spPr>
          <a:xfrm>
            <a:off x="10795001" y="5642462"/>
            <a:ext cx="1397000" cy="1215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235995602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us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ostokąt 2">
            <a:extLst>
              <a:ext uri="{FF2B5EF4-FFF2-40B4-BE49-F238E27FC236}">
                <a16:creationId xmlns:a16="http://schemas.microsoft.com/office/drawing/2014/main" id="{EAB4EF4F-0A84-4C50-B171-F044231527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noProof="0"/>
          </a:p>
        </p:txBody>
      </p:sp>
      <p:sp>
        <p:nvSpPr>
          <p:cNvPr id="11" name="Prostokąt 10">
            <a:extLst>
              <a:ext uri="{FF2B5EF4-FFF2-40B4-BE49-F238E27FC236}">
                <a16:creationId xmlns:a16="http://schemas.microsoft.com/office/drawing/2014/main" id="{9171FC10-F7C3-4841-A705-B83FDE093009}"/>
              </a:ext>
            </a:extLst>
          </p:cNvPr>
          <p:cNvSpPr/>
          <p:nvPr userDrawn="1"/>
        </p:nvSpPr>
        <p:spPr>
          <a:xfrm>
            <a:off x="9398000" y="0"/>
            <a:ext cx="2793999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noProof="0"/>
          </a:p>
        </p:txBody>
      </p:sp>
      <p:sp>
        <p:nvSpPr>
          <p:cNvPr id="4" name="Obraz — symbol zastępczy 6">
            <a:extLst>
              <a:ext uri="{FF2B5EF4-FFF2-40B4-BE49-F238E27FC236}">
                <a16:creationId xmlns:a16="http://schemas.microsoft.com/office/drawing/2014/main" id="{18957288-25D1-4D25-BECD-5A2E6A8881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260350"/>
            <a:ext cx="11891963" cy="630078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 rtl="0">
              <a:buNone/>
            </a:pPr>
            <a:r>
              <a:rPr lang="pl-PL" noProof="0"/>
              <a:t>Kliknij ikonę, aby dodać obraz</a:t>
            </a:r>
          </a:p>
        </p:txBody>
      </p:sp>
    </p:spTree>
    <p:extLst>
      <p:ext uri="{BB962C8B-B14F-4D97-AF65-F5344CB8AC3E}">
        <p14:creationId xmlns:p14="http://schemas.microsoft.com/office/powerpoint/2010/main" val="103508598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B2BA5B3-8B1C-4C1C-B4EB-C9A8AC24AE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1475" y="260351"/>
            <a:ext cx="11520487" cy="755649"/>
          </a:xfrm>
        </p:spPr>
        <p:txBody>
          <a:bodyPr rtlCol="0"/>
          <a:lstStyle/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9" name="Numer slajdu — symbol zastępczy 8">
            <a:extLst>
              <a:ext uri="{FF2B5EF4-FFF2-40B4-BE49-F238E27FC236}">
                <a16:creationId xmlns:a16="http://schemas.microsoft.com/office/drawing/2014/main" id="{6B54C622-8EF1-4AE4-AB25-19D71A5C5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3DC2DEF-D2FE-4B45-ABA4-9F153FD1C98A}" type="slidenum">
              <a:rPr lang="pl-PL" noProof="0" smtClean="0"/>
              <a:t>‹#›</a:t>
            </a:fld>
            <a:endParaRPr lang="pl-PL" noProof="0"/>
          </a:p>
        </p:txBody>
      </p:sp>
      <p:sp>
        <p:nvSpPr>
          <p:cNvPr id="8" name="Obraz — symbol zastępczy 6">
            <a:extLst>
              <a:ext uri="{FF2B5EF4-FFF2-40B4-BE49-F238E27FC236}">
                <a16:creationId xmlns:a16="http://schemas.microsoft.com/office/drawing/2014/main" id="{39EF0319-0CF7-4AB8-BE69-FEE9B6C298F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1233488"/>
            <a:ext cx="2466000" cy="49672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 rtl="0">
              <a:buNone/>
            </a:pPr>
            <a:r>
              <a:rPr lang="pl-PL" noProof="0"/>
              <a:t>Kliknij ikonę, aby dodać obraz</a:t>
            </a:r>
          </a:p>
        </p:txBody>
      </p:sp>
      <p:sp>
        <p:nvSpPr>
          <p:cNvPr id="7" name="Prostokąt 6">
            <a:extLst>
              <a:ext uri="{FF2B5EF4-FFF2-40B4-BE49-F238E27FC236}">
                <a16:creationId xmlns:a16="http://schemas.microsoft.com/office/drawing/2014/main" id="{02FAA6CD-8686-4F0E-9F34-3D74AC34027E}"/>
              </a:ext>
            </a:extLst>
          </p:cNvPr>
          <p:cNvSpPr/>
          <p:nvPr userDrawn="1"/>
        </p:nvSpPr>
        <p:spPr>
          <a:xfrm>
            <a:off x="2892285" y="1233488"/>
            <a:ext cx="3210339" cy="12715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noProof="0"/>
          </a:p>
        </p:txBody>
      </p:sp>
      <p:sp>
        <p:nvSpPr>
          <p:cNvPr id="3" name="Tekst — symbol zastępczy 2">
            <a:extLst>
              <a:ext uri="{FF2B5EF4-FFF2-40B4-BE49-F238E27FC236}">
                <a16:creationId xmlns:a16="http://schemas.microsoft.com/office/drawing/2014/main" id="{9DA658D4-2F70-44A3-A7C3-BF6A1D7BE2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04445" y="1330963"/>
            <a:ext cx="2986019" cy="1076636"/>
          </a:xfrm>
        </p:spPr>
        <p:txBody>
          <a:bodyPr rtlCol="0" anchor="ctr"/>
          <a:lstStyle>
            <a:lvl1pPr marL="0" indent="0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l-PL" noProof="0"/>
              <a:t>Kliknij, aby edytować style wzorca tekstu</a:t>
            </a:r>
          </a:p>
        </p:txBody>
      </p:sp>
      <p:sp>
        <p:nvSpPr>
          <p:cNvPr id="10" name="Prostokąt 9">
            <a:extLst>
              <a:ext uri="{FF2B5EF4-FFF2-40B4-BE49-F238E27FC236}">
                <a16:creationId xmlns:a16="http://schemas.microsoft.com/office/drawing/2014/main" id="{735AFBAA-25FF-494A-937E-3DFC5F737803}"/>
              </a:ext>
            </a:extLst>
          </p:cNvPr>
          <p:cNvSpPr/>
          <p:nvPr userDrawn="1"/>
        </p:nvSpPr>
        <p:spPr>
          <a:xfrm>
            <a:off x="2892284" y="2542916"/>
            <a:ext cx="3210339" cy="365785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noProof="0"/>
          </a:p>
        </p:txBody>
      </p:sp>
      <p:sp>
        <p:nvSpPr>
          <p:cNvPr id="4" name="Zawartość — symbol zastępczy 3">
            <a:extLst>
              <a:ext uri="{FF2B5EF4-FFF2-40B4-BE49-F238E27FC236}">
                <a16:creationId xmlns:a16="http://schemas.microsoft.com/office/drawing/2014/main" id="{CDF57B0C-62A3-4053-936D-9841C7D76D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004445" y="2623930"/>
            <a:ext cx="2986019" cy="3448880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 rtl="0"/>
            <a:r>
              <a:rPr lang="pl-PL" noProof="0"/>
              <a:t>Kliknij, aby edytować style wzorca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</a:p>
        </p:txBody>
      </p:sp>
      <p:sp>
        <p:nvSpPr>
          <p:cNvPr id="11" name="Obraz — symbol zastępczy 6">
            <a:extLst>
              <a:ext uri="{FF2B5EF4-FFF2-40B4-BE49-F238E27FC236}">
                <a16:creationId xmlns:a16="http://schemas.microsoft.com/office/drawing/2014/main" id="{F36B08A9-4F2C-4D72-A755-CBF0DAD5A4F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51738" y="1233487"/>
            <a:ext cx="2464907" cy="49672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 rtl="0">
              <a:buNone/>
            </a:pPr>
            <a:r>
              <a:rPr lang="pl-PL" noProof="0"/>
              <a:t>Kliknij ikonę, aby dodać obraz</a:t>
            </a:r>
          </a:p>
        </p:txBody>
      </p:sp>
      <p:sp>
        <p:nvSpPr>
          <p:cNvPr id="12" name="Prostokąt 11">
            <a:extLst>
              <a:ext uri="{FF2B5EF4-FFF2-40B4-BE49-F238E27FC236}">
                <a16:creationId xmlns:a16="http://schemas.microsoft.com/office/drawing/2014/main" id="{7CD8F79B-BFE6-4B3E-8853-5C61FDFF46D9}"/>
              </a:ext>
            </a:extLst>
          </p:cNvPr>
          <p:cNvSpPr/>
          <p:nvPr userDrawn="1"/>
        </p:nvSpPr>
        <p:spPr>
          <a:xfrm>
            <a:off x="8673131" y="1233488"/>
            <a:ext cx="3210339" cy="127158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noProof="0">
              <a:solidFill>
                <a:schemeClr val="bg1"/>
              </a:solidFill>
            </a:endParaRPr>
          </a:p>
        </p:txBody>
      </p:sp>
      <p:sp>
        <p:nvSpPr>
          <p:cNvPr id="13" name="Prostokąt 12">
            <a:extLst>
              <a:ext uri="{FF2B5EF4-FFF2-40B4-BE49-F238E27FC236}">
                <a16:creationId xmlns:a16="http://schemas.microsoft.com/office/drawing/2014/main" id="{33B3569E-E4EC-433C-AFDA-E50961675D8F}"/>
              </a:ext>
            </a:extLst>
          </p:cNvPr>
          <p:cNvSpPr/>
          <p:nvPr userDrawn="1"/>
        </p:nvSpPr>
        <p:spPr>
          <a:xfrm>
            <a:off x="8673130" y="2542916"/>
            <a:ext cx="3210339" cy="365785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noProof="0"/>
          </a:p>
        </p:txBody>
      </p:sp>
      <p:sp>
        <p:nvSpPr>
          <p:cNvPr id="5" name="Tekst — symbol zastępczy 4">
            <a:extLst>
              <a:ext uri="{FF2B5EF4-FFF2-40B4-BE49-F238E27FC236}">
                <a16:creationId xmlns:a16="http://schemas.microsoft.com/office/drawing/2014/main" id="{BA2A6524-3EAC-4E27-BF8E-8F87E480F902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8786099" y="1333189"/>
            <a:ext cx="2984400" cy="1074410"/>
          </a:xfrm>
        </p:spPr>
        <p:txBody>
          <a:bodyPr rtlCol="0" anchor="ctr"/>
          <a:lstStyle>
            <a:lvl1pPr marL="0" indent="0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l-PL" noProof="0"/>
              <a:t>Kliknij, aby edytować style wzorców tekstu</a:t>
            </a:r>
          </a:p>
        </p:txBody>
      </p:sp>
      <p:sp>
        <p:nvSpPr>
          <p:cNvPr id="6" name="Zawartość — symbol zastępczy 5">
            <a:extLst>
              <a:ext uri="{FF2B5EF4-FFF2-40B4-BE49-F238E27FC236}">
                <a16:creationId xmlns:a16="http://schemas.microsoft.com/office/drawing/2014/main" id="{61FB94EC-1786-4ACB-B9A8-28216C7AB6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786099" y="2623930"/>
            <a:ext cx="2984400" cy="3448881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 rtl="0"/>
            <a:r>
              <a:rPr lang="pl-PL" noProof="0"/>
              <a:t>Kliknij, aby edytować style wzorca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</a:p>
        </p:txBody>
      </p:sp>
    </p:spTree>
    <p:extLst>
      <p:ext uri="{BB962C8B-B14F-4D97-AF65-F5344CB8AC3E}">
        <p14:creationId xmlns:p14="http://schemas.microsoft.com/office/powerpoint/2010/main" val="38961887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B2BA5B3-8B1C-4C1C-B4EB-C9A8AC24AE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1475" y="260351"/>
            <a:ext cx="11520487" cy="755649"/>
          </a:xfrm>
        </p:spPr>
        <p:txBody>
          <a:bodyPr rtlCol="0"/>
          <a:lstStyle/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9" name="Numer slajdu — symbol zastępczy 8">
            <a:extLst>
              <a:ext uri="{FF2B5EF4-FFF2-40B4-BE49-F238E27FC236}">
                <a16:creationId xmlns:a16="http://schemas.microsoft.com/office/drawing/2014/main" id="{6B54C622-8EF1-4AE4-AB25-19D71A5C5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3DC2DEF-D2FE-4B45-ABA4-9F153FD1C98A}" type="slidenum">
              <a:rPr lang="pl-PL" noProof="0" smtClean="0"/>
              <a:t>‹#›</a:t>
            </a:fld>
            <a:endParaRPr lang="pl-PL" noProof="0"/>
          </a:p>
        </p:txBody>
      </p:sp>
      <p:sp>
        <p:nvSpPr>
          <p:cNvPr id="8" name="Obraz — symbol zastępczy 6">
            <a:extLst>
              <a:ext uri="{FF2B5EF4-FFF2-40B4-BE49-F238E27FC236}">
                <a16:creationId xmlns:a16="http://schemas.microsoft.com/office/drawing/2014/main" id="{39EF0319-0CF7-4AB8-BE69-FEE9B6C298F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063827" y="1233488"/>
            <a:ext cx="4828135" cy="49672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 rtl="0">
              <a:buNone/>
            </a:pPr>
            <a:r>
              <a:rPr lang="pl-PL" noProof="0"/>
              <a:t>Kliknij ikonę, aby dodać obraz</a:t>
            </a:r>
          </a:p>
        </p:txBody>
      </p:sp>
      <p:sp>
        <p:nvSpPr>
          <p:cNvPr id="7" name="Prostokąt 6">
            <a:extLst>
              <a:ext uri="{FF2B5EF4-FFF2-40B4-BE49-F238E27FC236}">
                <a16:creationId xmlns:a16="http://schemas.microsoft.com/office/drawing/2014/main" id="{02FAA6CD-8686-4F0E-9F34-3D74AC34027E}"/>
              </a:ext>
            </a:extLst>
          </p:cNvPr>
          <p:cNvSpPr/>
          <p:nvPr userDrawn="1"/>
        </p:nvSpPr>
        <p:spPr>
          <a:xfrm>
            <a:off x="371476" y="1233488"/>
            <a:ext cx="3210339" cy="12715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noProof="0"/>
          </a:p>
        </p:txBody>
      </p:sp>
      <p:sp>
        <p:nvSpPr>
          <p:cNvPr id="3" name="Tekst — symbol zastępczy 2">
            <a:extLst>
              <a:ext uri="{FF2B5EF4-FFF2-40B4-BE49-F238E27FC236}">
                <a16:creationId xmlns:a16="http://schemas.microsoft.com/office/drawing/2014/main" id="{9DA658D4-2F70-44A3-A7C3-BF6A1D7BE2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3636" y="1330963"/>
            <a:ext cx="2986019" cy="1076636"/>
          </a:xfrm>
        </p:spPr>
        <p:txBody>
          <a:bodyPr rtlCol="0" anchor="ctr"/>
          <a:lstStyle>
            <a:lvl1pPr marL="0" indent="0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l-PL" noProof="0"/>
              <a:t>Kliknij, aby edytować style wzorca tekstu</a:t>
            </a:r>
          </a:p>
        </p:txBody>
      </p:sp>
      <p:sp>
        <p:nvSpPr>
          <p:cNvPr id="10" name="Prostokąt 9">
            <a:extLst>
              <a:ext uri="{FF2B5EF4-FFF2-40B4-BE49-F238E27FC236}">
                <a16:creationId xmlns:a16="http://schemas.microsoft.com/office/drawing/2014/main" id="{735AFBAA-25FF-494A-937E-3DFC5F737803}"/>
              </a:ext>
            </a:extLst>
          </p:cNvPr>
          <p:cNvSpPr/>
          <p:nvPr userDrawn="1"/>
        </p:nvSpPr>
        <p:spPr>
          <a:xfrm>
            <a:off x="371475" y="2542916"/>
            <a:ext cx="3210339" cy="365785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noProof="0"/>
          </a:p>
        </p:txBody>
      </p:sp>
      <p:sp>
        <p:nvSpPr>
          <p:cNvPr id="4" name="Zawartość — symbol zastępczy 3">
            <a:extLst>
              <a:ext uri="{FF2B5EF4-FFF2-40B4-BE49-F238E27FC236}">
                <a16:creationId xmlns:a16="http://schemas.microsoft.com/office/drawing/2014/main" id="{CDF57B0C-62A3-4053-936D-9841C7D76D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3636" y="2623930"/>
            <a:ext cx="2986019" cy="3448880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 rtl="0"/>
            <a:r>
              <a:rPr lang="pl-PL" noProof="0"/>
              <a:t>Kliknij, aby edytować style wzorca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</a:p>
        </p:txBody>
      </p:sp>
      <p:sp>
        <p:nvSpPr>
          <p:cNvPr id="12" name="Prostokąt 11">
            <a:extLst>
              <a:ext uri="{FF2B5EF4-FFF2-40B4-BE49-F238E27FC236}">
                <a16:creationId xmlns:a16="http://schemas.microsoft.com/office/drawing/2014/main" id="{7CD8F79B-BFE6-4B3E-8853-5C61FDFF46D9}"/>
              </a:ext>
            </a:extLst>
          </p:cNvPr>
          <p:cNvSpPr/>
          <p:nvPr userDrawn="1"/>
        </p:nvSpPr>
        <p:spPr>
          <a:xfrm>
            <a:off x="3717652" y="1233488"/>
            <a:ext cx="3210339" cy="127158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noProof="0">
              <a:solidFill>
                <a:schemeClr val="bg1"/>
              </a:solidFill>
            </a:endParaRPr>
          </a:p>
        </p:txBody>
      </p:sp>
      <p:sp>
        <p:nvSpPr>
          <p:cNvPr id="13" name="Prostokąt 12">
            <a:extLst>
              <a:ext uri="{FF2B5EF4-FFF2-40B4-BE49-F238E27FC236}">
                <a16:creationId xmlns:a16="http://schemas.microsoft.com/office/drawing/2014/main" id="{33B3569E-E4EC-433C-AFDA-E50961675D8F}"/>
              </a:ext>
            </a:extLst>
          </p:cNvPr>
          <p:cNvSpPr/>
          <p:nvPr userDrawn="1"/>
        </p:nvSpPr>
        <p:spPr>
          <a:xfrm>
            <a:off x="3717651" y="2542916"/>
            <a:ext cx="3210339" cy="365785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noProof="0"/>
          </a:p>
        </p:txBody>
      </p:sp>
      <p:sp>
        <p:nvSpPr>
          <p:cNvPr id="5" name="Tekst — symbol zastępczy 4">
            <a:extLst>
              <a:ext uri="{FF2B5EF4-FFF2-40B4-BE49-F238E27FC236}">
                <a16:creationId xmlns:a16="http://schemas.microsoft.com/office/drawing/2014/main" id="{BA2A6524-3EAC-4E27-BF8E-8F87E480F902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3830620" y="1333189"/>
            <a:ext cx="2984400" cy="1074410"/>
          </a:xfrm>
        </p:spPr>
        <p:txBody>
          <a:bodyPr rtlCol="0" anchor="ctr"/>
          <a:lstStyle>
            <a:lvl1pPr marL="0" indent="0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l-PL" noProof="0"/>
              <a:t>Kliknij, aby edytować style wzorców tekstu</a:t>
            </a:r>
          </a:p>
        </p:txBody>
      </p:sp>
      <p:sp>
        <p:nvSpPr>
          <p:cNvPr id="6" name="Zawartość — symbol zastępczy 5">
            <a:extLst>
              <a:ext uri="{FF2B5EF4-FFF2-40B4-BE49-F238E27FC236}">
                <a16:creationId xmlns:a16="http://schemas.microsoft.com/office/drawing/2014/main" id="{61FB94EC-1786-4ACB-B9A8-28216C7AB6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830620" y="2623930"/>
            <a:ext cx="2984400" cy="3448881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 rtl="0"/>
            <a:r>
              <a:rPr lang="pl-PL" noProof="0"/>
              <a:t>Kliknij, aby edytować style wzorca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</a:p>
        </p:txBody>
      </p:sp>
    </p:spTree>
    <p:extLst>
      <p:ext uri="{BB962C8B-B14F-4D97-AF65-F5344CB8AC3E}">
        <p14:creationId xmlns:p14="http://schemas.microsoft.com/office/powerpoint/2010/main" val="32588519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rostokąt 6">
            <a:extLst>
              <a:ext uri="{FF2B5EF4-FFF2-40B4-BE49-F238E27FC236}">
                <a16:creationId xmlns:a16="http://schemas.microsoft.com/office/drawing/2014/main" id="{76607FB0-0FB2-41FD-B334-74C7B05B8CE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noProof="0"/>
          </a:p>
        </p:txBody>
      </p:sp>
      <p:sp>
        <p:nvSpPr>
          <p:cNvPr id="9" name="Obraz — symbol zastępczy 8">
            <a:extLst>
              <a:ext uri="{FF2B5EF4-FFF2-40B4-BE49-F238E27FC236}">
                <a16:creationId xmlns:a16="http://schemas.microsoft.com/office/drawing/2014/main" id="{2D02598E-521E-41CD-B068-134834CFF4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7999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rtl="0"/>
            <a:r>
              <a:rPr lang="pl-PL" noProof="0"/>
              <a:t>Kliknij ikonę, aby dodać obraz</a:t>
            </a: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4E8B51C6-9166-4F67-995A-396809E6533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436610" y="1779589"/>
            <a:ext cx="5318781" cy="2182811"/>
          </a:xfrm>
        </p:spPr>
        <p:txBody>
          <a:bodyPr rtlCol="0" anchor="b">
            <a:normAutofit/>
          </a:bodyPr>
          <a:lstStyle>
            <a:lvl1pPr algn="ctr">
              <a:defRPr sz="5400">
                <a:solidFill>
                  <a:schemeClr val="tx1"/>
                </a:solidFill>
              </a:defRPr>
            </a:lvl1pPr>
          </a:lstStyle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A951C9A4-8764-4CB3-AC26-C957C0E84B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36610" y="4079083"/>
            <a:ext cx="5318781" cy="976311"/>
          </a:xfrm>
        </p:spPr>
        <p:txBody>
          <a:bodyPr rtlCol="0"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l-PL" noProof="0"/>
              <a:t>Kliknij, aby edytować styl wzorca podtytułu</a:t>
            </a:r>
          </a:p>
        </p:txBody>
      </p:sp>
    </p:spTree>
    <p:extLst>
      <p:ext uri="{BB962C8B-B14F-4D97-AF65-F5344CB8AC3E}">
        <p14:creationId xmlns:p14="http://schemas.microsoft.com/office/powerpoint/2010/main" val="85504433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B2BA5B3-8B1C-4C1C-B4EB-C9A8AC24AE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1475" y="260351"/>
            <a:ext cx="11520487" cy="755649"/>
          </a:xfrm>
        </p:spPr>
        <p:txBody>
          <a:bodyPr rtlCol="0"/>
          <a:lstStyle/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9" name="Numer slajdu — symbol zastępczy 8">
            <a:extLst>
              <a:ext uri="{FF2B5EF4-FFF2-40B4-BE49-F238E27FC236}">
                <a16:creationId xmlns:a16="http://schemas.microsoft.com/office/drawing/2014/main" id="{6B54C622-8EF1-4AE4-AB25-19D71A5C5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3DC2DEF-D2FE-4B45-ABA4-9F153FD1C98A}" type="slidenum">
              <a:rPr lang="pl-PL" noProof="0" smtClean="0"/>
              <a:t>‹#›</a:t>
            </a:fld>
            <a:endParaRPr lang="pl-PL" noProof="0"/>
          </a:p>
        </p:txBody>
      </p:sp>
      <p:sp>
        <p:nvSpPr>
          <p:cNvPr id="8" name="Obraz — symbol zastępczy 6">
            <a:extLst>
              <a:ext uri="{FF2B5EF4-FFF2-40B4-BE49-F238E27FC236}">
                <a16:creationId xmlns:a16="http://schemas.microsoft.com/office/drawing/2014/main" id="{39EF0319-0CF7-4AB8-BE69-FEE9B6C298F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1233488"/>
            <a:ext cx="11520487" cy="49672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 rtl="0">
              <a:buNone/>
            </a:pPr>
            <a:r>
              <a:rPr lang="pl-PL" noProof="0"/>
              <a:t>Kliknij ikonę, aby dodać obraz</a:t>
            </a:r>
          </a:p>
        </p:txBody>
      </p:sp>
      <p:sp>
        <p:nvSpPr>
          <p:cNvPr id="5" name="Tekst — symbol zastępczy 4">
            <a:extLst>
              <a:ext uri="{FF2B5EF4-FFF2-40B4-BE49-F238E27FC236}">
                <a16:creationId xmlns:a16="http://schemas.microsoft.com/office/drawing/2014/main" id="{BA2A6524-3EAC-4E27-BF8E-8F87E480F9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61798" y="2910543"/>
            <a:ext cx="5058000" cy="518457"/>
          </a:xfrm>
        </p:spPr>
        <p:txBody>
          <a:bodyPr rtlCol="0" anchor="ctr"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l-PL" noProof="0"/>
              <a:t>Kliknij, aby edytować style wzorca tekstu</a:t>
            </a:r>
          </a:p>
        </p:txBody>
      </p:sp>
      <p:sp>
        <p:nvSpPr>
          <p:cNvPr id="6" name="Zawartość — symbol zastępczy 5">
            <a:extLst>
              <a:ext uri="{FF2B5EF4-FFF2-40B4-BE49-F238E27FC236}">
                <a16:creationId xmlns:a16="http://schemas.microsoft.com/office/drawing/2014/main" id="{61FB94EC-1786-4ACB-B9A8-28216C7AB6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61798" y="3523420"/>
            <a:ext cx="5058000" cy="2181641"/>
          </a:xfrm>
        </p:spPr>
        <p:txBody>
          <a:bodyPr rtlCol="0"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l-PL" noProof="0"/>
              <a:t>Kliknij, aby edytować style wzorca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</a:p>
        </p:txBody>
      </p:sp>
      <p:sp>
        <p:nvSpPr>
          <p:cNvPr id="3" name="Tekst — symbol zastępczy 2">
            <a:extLst>
              <a:ext uri="{FF2B5EF4-FFF2-40B4-BE49-F238E27FC236}">
                <a16:creationId xmlns:a16="http://schemas.microsoft.com/office/drawing/2014/main" id="{9DA658D4-2F70-44A3-A7C3-BF6A1D7BE2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5142" y="2910543"/>
            <a:ext cx="5058397" cy="518457"/>
          </a:xfrm>
        </p:spPr>
        <p:txBody>
          <a:bodyPr rtlCol="0" anchor="ctr"/>
          <a:lstStyle>
            <a:lvl1pPr marL="0" indent="0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l-PL" noProof="0"/>
              <a:t>Kliknij, aby edytować style wzorca tekstu</a:t>
            </a:r>
          </a:p>
        </p:txBody>
      </p:sp>
      <p:sp>
        <p:nvSpPr>
          <p:cNvPr id="4" name="Zawartość — symbol zastępczy 3">
            <a:extLst>
              <a:ext uri="{FF2B5EF4-FFF2-40B4-BE49-F238E27FC236}">
                <a16:creationId xmlns:a16="http://schemas.microsoft.com/office/drawing/2014/main" id="{CDF57B0C-62A3-4053-936D-9841C7D76D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95142" y="3523420"/>
            <a:ext cx="5058397" cy="2181641"/>
          </a:xfrm>
        </p:spPr>
        <p:txBody>
          <a:bodyPr rtlCol="0"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l-PL" noProof="0"/>
              <a:t>Kliknij, aby edytować style wzorca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</a:p>
        </p:txBody>
      </p:sp>
    </p:spTree>
    <p:extLst>
      <p:ext uri="{BB962C8B-B14F-4D97-AF65-F5344CB8AC3E}">
        <p14:creationId xmlns:p14="http://schemas.microsoft.com/office/powerpoint/2010/main" val="368641947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rostokąt 6">
            <a:extLst>
              <a:ext uri="{FF2B5EF4-FFF2-40B4-BE49-F238E27FC236}">
                <a16:creationId xmlns:a16="http://schemas.microsoft.com/office/drawing/2014/main" id="{4DB43705-0B3F-4F77-A8BB-08EC09D36A56}"/>
              </a:ext>
            </a:extLst>
          </p:cNvPr>
          <p:cNvSpPr/>
          <p:nvPr userDrawn="1"/>
        </p:nvSpPr>
        <p:spPr>
          <a:xfrm>
            <a:off x="0" y="0"/>
            <a:ext cx="12192000" cy="2146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noProof="0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9B2BA5B3-8B1C-4C1C-B4EB-C9A8AC24AE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1475" y="260351"/>
            <a:ext cx="11520487" cy="755649"/>
          </a:xfrm>
        </p:spPr>
        <p:txBody>
          <a:bodyPr rtlCol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9" name="Numer slajdu — symbol zastępczy 8">
            <a:extLst>
              <a:ext uri="{FF2B5EF4-FFF2-40B4-BE49-F238E27FC236}">
                <a16:creationId xmlns:a16="http://schemas.microsoft.com/office/drawing/2014/main" id="{6B54C622-8EF1-4AE4-AB25-19D71A5C5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3DC2DEF-D2FE-4B45-ABA4-9F153FD1C98A}" type="slidenum">
              <a:rPr lang="pl-PL" noProof="0" smtClean="0"/>
              <a:t>‹#›</a:t>
            </a:fld>
            <a:endParaRPr lang="pl-PL" noProof="0"/>
          </a:p>
        </p:txBody>
      </p:sp>
      <p:sp>
        <p:nvSpPr>
          <p:cNvPr id="5" name="Tekst — symbol zastępczy 4">
            <a:extLst>
              <a:ext uri="{FF2B5EF4-FFF2-40B4-BE49-F238E27FC236}">
                <a16:creationId xmlns:a16="http://schemas.microsoft.com/office/drawing/2014/main" id="{BA2A6524-3EAC-4E27-BF8E-8F87E480F9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61797" y="3634443"/>
            <a:ext cx="5630165" cy="518457"/>
          </a:xfrm>
        </p:spPr>
        <p:txBody>
          <a:bodyPr rtlCol="0" anchor="ctr">
            <a:normAutofit/>
          </a:bodyPr>
          <a:lstStyle>
            <a:lvl1pPr marL="0" indent="0">
              <a:buNone/>
              <a:defRPr sz="20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l-PL" noProof="0"/>
              <a:t>Kliknij, aby edytować style wzorca tekstu</a:t>
            </a:r>
          </a:p>
        </p:txBody>
      </p:sp>
      <p:sp>
        <p:nvSpPr>
          <p:cNvPr id="6" name="Zawartość — symbol zastępczy 5">
            <a:extLst>
              <a:ext uri="{FF2B5EF4-FFF2-40B4-BE49-F238E27FC236}">
                <a16:creationId xmlns:a16="http://schemas.microsoft.com/office/drawing/2014/main" id="{61FB94EC-1786-4ACB-B9A8-28216C7AB6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61797" y="4247320"/>
            <a:ext cx="5630165" cy="1953455"/>
          </a:xfrm>
        </p:spPr>
        <p:txBody>
          <a:bodyPr rtlCol="0">
            <a:normAutofit/>
          </a:bodyPr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 rtl="0"/>
            <a:r>
              <a:rPr lang="pl-PL" noProof="0"/>
              <a:t>Kliknij, aby edytować style wzorca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</a:p>
        </p:txBody>
      </p:sp>
      <p:sp>
        <p:nvSpPr>
          <p:cNvPr id="3" name="Tekst — symbol zastępczy 2">
            <a:extLst>
              <a:ext uri="{FF2B5EF4-FFF2-40B4-BE49-F238E27FC236}">
                <a16:creationId xmlns:a16="http://schemas.microsoft.com/office/drawing/2014/main" id="{9DA658D4-2F70-44A3-A7C3-BF6A1D7BE2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1476" y="3634443"/>
            <a:ext cx="5582064" cy="518457"/>
          </a:xfrm>
        </p:spPr>
        <p:txBody>
          <a:bodyPr rtlCol="0" anchor="ctr"/>
          <a:lstStyle>
            <a:lvl1pPr marL="0" indent="0">
              <a:buNone/>
              <a:defRPr sz="20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l-PL" noProof="0"/>
              <a:t>Kliknij, aby edytować style wzorca tekstu</a:t>
            </a:r>
          </a:p>
        </p:txBody>
      </p:sp>
      <p:sp>
        <p:nvSpPr>
          <p:cNvPr id="4" name="Zawartość — symbol zastępczy 3">
            <a:extLst>
              <a:ext uri="{FF2B5EF4-FFF2-40B4-BE49-F238E27FC236}">
                <a16:creationId xmlns:a16="http://schemas.microsoft.com/office/drawing/2014/main" id="{CDF57B0C-62A3-4053-936D-9841C7D76D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71476" y="4247320"/>
            <a:ext cx="5582064" cy="1953455"/>
          </a:xfrm>
        </p:spPr>
        <p:txBody>
          <a:bodyPr rtlCol="0">
            <a:normAutofit/>
          </a:bodyPr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 rtl="0"/>
            <a:r>
              <a:rPr lang="pl-PL" noProof="0"/>
              <a:t>Kliknij, aby edytować style wzorca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</a:p>
        </p:txBody>
      </p:sp>
      <p:sp>
        <p:nvSpPr>
          <p:cNvPr id="11" name="Obraz — symbol zastępczy 6">
            <a:extLst>
              <a:ext uri="{FF2B5EF4-FFF2-40B4-BE49-F238E27FC236}">
                <a16:creationId xmlns:a16="http://schemas.microsoft.com/office/drawing/2014/main" id="{16CD8AAD-701B-4F23-AB47-6FC68078713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6" y="1593851"/>
            <a:ext cx="5582064" cy="1929569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 rtl="0">
              <a:buNone/>
            </a:pPr>
            <a:r>
              <a:rPr lang="pl-PL" noProof="0"/>
              <a:t>Kliknij ikonę, aby dodać obraz</a:t>
            </a:r>
          </a:p>
        </p:txBody>
      </p:sp>
      <p:sp>
        <p:nvSpPr>
          <p:cNvPr id="16" name="Obraz — symbol zastępczy 6">
            <a:extLst>
              <a:ext uri="{FF2B5EF4-FFF2-40B4-BE49-F238E27FC236}">
                <a16:creationId xmlns:a16="http://schemas.microsoft.com/office/drawing/2014/main" id="{2B9551A7-E41A-4D0E-925B-71270CA0F33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81738" y="1593850"/>
            <a:ext cx="5582064" cy="1929569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 rtl="0">
              <a:buNone/>
            </a:pPr>
            <a:r>
              <a:rPr lang="pl-PL" noProof="0"/>
              <a:t>Kliknij ikonę, aby dodać obraz</a:t>
            </a:r>
          </a:p>
        </p:txBody>
      </p:sp>
    </p:spTree>
    <p:extLst>
      <p:ext uri="{BB962C8B-B14F-4D97-AF65-F5344CB8AC3E}">
        <p14:creationId xmlns:p14="http://schemas.microsoft.com/office/powerpoint/2010/main" val="381542488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rostokąt 14">
            <a:extLst>
              <a:ext uri="{FF2B5EF4-FFF2-40B4-BE49-F238E27FC236}">
                <a16:creationId xmlns:a16="http://schemas.microsoft.com/office/drawing/2014/main" id="{990C1024-E4C7-44C6-ADC4-870B3D482C3F}"/>
              </a:ext>
            </a:extLst>
          </p:cNvPr>
          <p:cNvSpPr/>
          <p:nvPr userDrawn="1"/>
        </p:nvSpPr>
        <p:spPr>
          <a:xfrm>
            <a:off x="6441279" y="3761720"/>
            <a:ext cx="5446800" cy="240095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noProof="0"/>
          </a:p>
        </p:txBody>
      </p:sp>
      <p:sp>
        <p:nvSpPr>
          <p:cNvPr id="7" name="Prostokąt 6">
            <a:extLst>
              <a:ext uri="{FF2B5EF4-FFF2-40B4-BE49-F238E27FC236}">
                <a16:creationId xmlns:a16="http://schemas.microsoft.com/office/drawing/2014/main" id="{4DB43705-0B3F-4F77-A8BB-08EC09D36A56}"/>
              </a:ext>
            </a:extLst>
          </p:cNvPr>
          <p:cNvSpPr/>
          <p:nvPr userDrawn="1"/>
        </p:nvSpPr>
        <p:spPr>
          <a:xfrm>
            <a:off x="371474" y="1271588"/>
            <a:ext cx="5445125" cy="240095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noProof="0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9B2BA5B3-8B1C-4C1C-B4EB-C9A8AC24AE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1475" y="260351"/>
            <a:ext cx="11520487" cy="755649"/>
          </a:xfrm>
        </p:spPr>
        <p:txBody>
          <a:bodyPr rtlCol="0"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9" name="Numer slajdu — symbol zastępczy 8">
            <a:extLst>
              <a:ext uri="{FF2B5EF4-FFF2-40B4-BE49-F238E27FC236}">
                <a16:creationId xmlns:a16="http://schemas.microsoft.com/office/drawing/2014/main" id="{6B54C622-8EF1-4AE4-AB25-19D71A5C5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3DC2DEF-D2FE-4B45-ABA4-9F153FD1C98A}" type="slidenum">
              <a:rPr lang="pl-PL" noProof="0" smtClean="0"/>
              <a:t>‹#›</a:t>
            </a:fld>
            <a:endParaRPr lang="pl-PL" noProof="0"/>
          </a:p>
        </p:txBody>
      </p:sp>
      <p:sp>
        <p:nvSpPr>
          <p:cNvPr id="5" name="Tekst — symbol zastępczy 4">
            <a:extLst>
              <a:ext uri="{FF2B5EF4-FFF2-40B4-BE49-F238E27FC236}">
                <a16:creationId xmlns:a16="http://schemas.microsoft.com/office/drawing/2014/main" id="{BA2A6524-3EAC-4E27-BF8E-8F87E480F902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610169" y="3956706"/>
            <a:ext cx="5109021" cy="518457"/>
          </a:xfrm>
        </p:spPr>
        <p:txBody>
          <a:bodyPr rtlCol="0" anchor="ctr"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l-PL" noProof="0"/>
              <a:t>Kliknij, aby edytować style wzorców tekstu</a:t>
            </a:r>
          </a:p>
        </p:txBody>
      </p:sp>
      <p:sp>
        <p:nvSpPr>
          <p:cNvPr id="6" name="Zawartość — symbol zastępczy 5">
            <a:extLst>
              <a:ext uri="{FF2B5EF4-FFF2-40B4-BE49-F238E27FC236}">
                <a16:creationId xmlns:a16="http://schemas.microsoft.com/office/drawing/2014/main" id="{61FB94EC-1786-4ACB-B9A8-28216C7AB6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10169" y="4569583"/>
            <a:ext cx="5109021" cy="1412117"/>
          </a:xfrm>
        </p:spPr>
        <p:txBody>
          <a:bodyPr rtlCol="0"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l-PL" noProof="0"/>
              <a:t>Kliknij, aby edytować style wzorca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</a:p>
        </p:txBody>
      </p:sp>
      <p:sp>
        <p:nvSpPr>
          <p:cNvPr id="3" name="Tekst — symbol zastępczy 2">
            <a:extLst>
              <a:ext uri="{FF2B5EF4-FFF2-40B4-BE49-F238E27FC236}">
                <a16:creationId xmlns:a16="http://schemas.microsoft.com/office/drawing/2014/main" id="{9DA658D4-2F70-44A3-A7C3-BF6A1D7BE2A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39836" y="1462743"/>
            <a:ext cx="5108400" cy="518457"/>
          </a:xfrm>
        </p:spPr>
        <p:txBody>
          <a:bodyPr rtlCol="0" anchor="ctr"/>
          <a:lstStyle>
            <a:lvl1pPr marL="0" indent="0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l-PL" noProof="0"/>
              <a:t>Kliknij, aby edytować style wzorców tekstu</a:t>
            </a:r>
          </a:p>
        </p:txBody>
      </p:sp>
      <p:sp>
        <p:nvSpPr>
          <p:cNvPr id="4" name="Zawartość — symbol zastępczy 3">
            <a:extLst>
              <a:ext uri="{FF2B5EF4-FFF2-40B4-BE49-F238E27FC236}">
                <a16:creationId xmlns:a16="http://schemas.microsoft.com/office/drawing/2014/main" id="{CDF57B0C-62A3-4053-936D-9841C7D76D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39836" y="2075621"/>
            <a:ext cx="5108400" cy="1391480"/>
          </a:xfrm>
        </p:spPr>
        <p:txBody>
          <a:bodyPr rtlCol="0"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l-PL" noProof="0"/>
              <a:t>Kliknij, aby edytować style wzorca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</a:p>
        </p:txBody>
      </p:sp>
      <p:sp>
        <p:nvSpPr>
          <p:cNvPr id="17" name="Obraz — symbol zastępczy 6">
            <a:extLst>
              <a:ext uri="{FF2B5EF4-FFF2-40B4-BE49-F238E27FC236}">
                <a16:creationId xmlns:a16="http://schemas.microsoft.com/office/drawing/2014/main" id="{9DFBCB44-5019-402B-BEC3-12F7F5526F0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880101" y="1271588"/>
            <a:ext cx="6012000" cy="2400955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 rtl="0">
              <a:buNone/>
            </a:pPr>
            <a:r>
              <a:rPr lang="pl-PL" noProof="0"/>
              <a:t>Kliknij ikonę, aby dodać obraz</a:t>
            </a:r>
          </a:p>
        </p:txBody>
      </p:sp>
      <p:sp>
        <p:nvSpPr>
          <p:cNvPr id="18" name="Obraz — symbol zastępczy 6">
            <a:extLst>
              <a:ext uri="{FF2B5EF4-FFF2-40B4-BE49-F238E27FC236}">
                <a16:creationId xmlns:a16="http://schemas.microsoft.com/office/drawing/2014/main" id="{8CD826C9-080C-4638-B261-376BD8B3162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71475" y="3758268"/>
            <a:ext cx="6011800" cy="2400955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 rtl="0">
              <a:buNone/>
            </a:pPr>
            <a:r>
              <a:rPr lang="pl-PL" noProof="0"/>
              <a:t>Kliknij ikonę, aby dodać obraz</a:t>
            </a:r>
          </a:p>
        </p:txBody>
      </p:sp>
    </p:spTree>
    <p:extLst>
      <p:ext uri="{BB962C8B-B14F-4D97-AF65-F5344CB8AC3E}">
        <p14:creationId xmlns:p14="http://schemas.microsoft.com/office/powerpoint/2010/main" val="356549031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5" name="Numer slajdu — symbol zastępczy 4">
            <a:extLst>
              <a:ext uri="{FF2B5EF4-FFF2-40B4-BE49-F238E27FC236}">
                <a16:creationId xmlns:a16="http://schemas.microsoft.com/office/drawing/2014/main" id="{6E5460C4-49C1-4270-BC58-5EEBC7761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3DC2DEF-D2FE-4B45-ABA4-9F153FD1C98A}" type="slidenum">
              <a:rPr lang="pl-PL" noProof="0" smtClean="0"/>
              <a:t>‹#›</a:t>
            </a:fld>
            <a:endParaRPr lang="pl-PL" noProof="0"/>
          </a:p>
        </p:txBody>
      </p:sp>
      <p:sp>
        <p:nvSpPr>
          <p:cNvPr id="4" name="Obraz — symbol zastępczy 6">
            <a:extLst>
              <a:ext uri="{FF2B5EF4-FFF2-40B4-BE49-F238E27FC236}">
                <a16:creationId xmlns:a16="http://schemas.microsoft.com/office/drawing/2014/main" id="{7E138685-E3C5-48A4-8460-3BEDDDEDA6A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1233488"/>
            <a:ext cx="5572125" cy="3973512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 rtl="0">
              <a:buNone/>
            </a:pPr>
            <a:r>
              <a:rPr lang="pl-PL" noProof="0"/>
              <a:t>Kliknij ikonę, aby dodać obraz</a:t>
            </a:r>
          </a:p>
        </p:txBody>
      </p:sp>
      <p:sp>
        <p:nvSpPr>
          <p:cNvPr id="6" name="Obraz — symbol zastępczy 6">
            <a:extLst>
              <a:ext uri="{FF2B5EF4-FFF2-40B4-BE49-F238E27FC236}">
                <a16:creationId xmlns:a16="http://schemas.microsoft.com/office/drawing/2014/main" id="{B6811C8C-D1DA-4EE5-888B-A30D6285BA5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319837" y="2227263"/>
            <a:ext cx="5572125" cy="3973512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 rtl="0">
              <a:buNone/>
            </a:pPr>
            <a:r>
              <a:rPr lang="pl-PL" noProof="0"/>
              <a:t>Kliknij ikonę, aby dodać obraz</a:t>
            </a:r>
          </a:p>
        </p:txBody>
      </p:sp>
      <p:sp>
        <p:nvSpPr>
          <p:cNvPr id="7" name="Prostokąt 6">
            <a:extLst>
              <a:ext uri="{FF2B5EF4-FFF2-40B4-BE49-F238E27FC236}">
                <a16:creationId xmlns:a16="http://schemas.microsoft.com/office/drawing/2014/main" id="{85661614-E5E5-43DF-A12A-7BE84E58EE3B}"/>
              </a:ext>
            </a:extLst>
          </p:cNvPr>
          <p:cNvSpPr/>
          <p:nvPr userDrawn="1"/>
        </p:nvSpPr>
        <p:spPr>
          <a:xfrm>
            <a:off x="371475" y="5271760"/>
            <a:ext cx="5572125" cy="92901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noProof="0"/>
          </a:p>
        </p:txBody>
      </p:sp>
      <p:sp>
        <p:nvSpPr>
          <p:cNvPr id="8" name="Prostokąt 7">
            <a:extLst>
              <a:ext uri="{FF2B5EF4-FFF2-40B4-BE49-F238E27FC236}">
                <a16:creationId xmlns:a16="http://schemas.microsoft.com/office/drawing/2014/main" id="{9161B260-71A2-402A-A38D-FE2C484B7F99}"/>
              </a:ext>
            </a:extLst>
          </p:cNvPr>
          <p:cNvSpPr/>
          <p:nvPr userDrawn="1"/>
        </p:nvSpPr>
        <p:spPr>
          <a:xfrm>
            <a:off x="6319836" y="1233488"/>
            <a:ext cx="5572125" cy="92901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noProof="0"/>
          </a:p>
        </p:txBody>
      </p:sp>
      <p:sp>
        <p:nvSpPr>
          <p:cNvPr id="9" name="Tekst — symbol zastępczy 8">
            <a:extLst>
              <a:ext uri="{FF2B5EF4-FFF2-40B4-BE49-F238E27FC236}">
                <a16:creationId xmlns:a16="http://schemas.microsoft.com/office/drawing/2014/main" id="{B15B70BB-4776-4914-92C9-092579FD6EB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4987" y="5380667"/>
            <a:ext cx="5245100" cy="711200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pl-PL" noProof="0"/>
              <a:t>Tutaj dodaj swój tekst</a:t>
            </a:r>
          </a:p>
        </p:txBody>
      </p:sp>
      <p:sp>
        <p:nvSpPr>
          <p:cNvPr id="10" name="Tekst — symbol zastępczy 8">
            <a:extLst>
              <a:ext uri="{FF2B5EF4-FFF2-40B4-BE49-F238E27FC236}">
                <a16:creationId xmlns:a16="http://schemas.microsoft.com/office/drawing/2014/main" id="{58899736-796A-4B23-9534-D8784DD9A2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83348" y="1342395"/>
            <a:ext cx="5245100" cy="711200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pl-PL" noProof="0"/>
              <a:t>Tutaj dodaj swój tekst</a:t>
            </a:r>
          </a:p>
        </p:txBody>
      </p:sp>
    </p:spTree>
    <p:extLst>
      <p:ext uri="{BB962C8B-B14F-4D97-AF65-F5344CB8AC3E}">
        <p14:creationId xmlns:p14="http://schemas.microsoft.com/office/powerpoint/2010/main" val="287864174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rostokąt 10">
            <a:extLst>
              <a:ext uri="{FF2B5EF4-FFF2-40B4-BE49-F238E27FC236}">
                <a16:creationId xmlns:a16="http://schemas.microsoft.com/office/drawing/2014/main" id="{0565E0AE-C9AC-4E26-B4A4-DDEE620D897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noProof="0"/>
          </a:p>
        </p:txBody>
      </p:sp>
      <p:sp>
        <p:nvSpPr>
          <p:cNvPr id="9" name="Tekst — symbol zastępczy 8">
            <a:extLst>
              <a:ext uri="{FF2B5EF4-FFF2-40B4-BE49-F238E27FC236}">
                <a16:creationId xmlns:a16="http://schemas.microsoft.com/office/drawing/2014/main" id="{B15B70BB-4776-4914-92C9-092579FD6EB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7699" y="4517395"/>
            <a:ext cx="5372096" cy="711200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pl-PL" noProof="0"/>
              <a:t>Tutaj dodaj swój tekst</a:t>
            </a:r>
          </a:p>
        </p:txBody>
      </p:sp>
      <p:sp>
        <p:nvSpPr>
          <p:cNvPr id="10" name="Tekst — symbol zastępczy 8">
            <a:extLst>
              <a:ext uri="{FF2B5EF4-FFF2-40B4-BE49-F238E27FC236}">
                <a16:creationId xmlns:a16="http://schemas.microsoft.com/office/drawing/2014/main" id="{58899736-796A-4B23-9534-D8784DD9A2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54749" y="1642105"/>
            <a:ext cx="5372096" cy="711200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pl-PL" noProof="0"/>
              <a:t>Tutaj dodaj swój tekst</a:t>
            </a:r>
          </a:p>
        </p:txBody>
      </p:sp>
      <p:sp>
        <p:nvSpPr>
          <p:cNvPr id="12" name="Prostokąt 11">
            <a:extLst>
              <a:ext uri="{FF2B5EF4-FFF2-40B4-BE49-F238E27FC236}">
                <a16:creationId xmlns:a16="http://schemas.microsoft.com/office/drawing/2014/main" id="{6F023CF6-0A85-4867-A5CF-F75DDBC4C20A}"/>
              </a:ext>
            </a:extLst>
          </p:cNvPr>
          <p:cNvSpPr/>
          <p:nvPr userDrawn="1"/>
        </p:nvSpPr>
        <p:spPr>
          <a:xfrm>
            <a:off x="0" y="0"/>
            <a:ext cx="1854199" cy="1752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noProof="0"/>
          </a:p>
        </p:txBody>
      </p:sp>
      <p:sp>
        <p:nvSpPr>
          <p:cNvPr id="13" name="Prostokąt 12">
            <a:extLst>
              <a:ext uri="{FF2B5EF4-FFF2-40B4-BE49-F238E27FC236}">
                <a16:creationId xmlns:a16="http://schemas.microsoft.com/office/drawing/2014/main" id="{AF9F3577-4130-4F32-9302-DA8838D30560}"/>
              </a:ext>
            </a:extLst>
          </p:cNvPr>
          <p:cNvSpPr/>
          <p:nvPr userDrawn="1"/>
        </p:nvSpPr>
        <p:spPr>
          <a:xfrm>
            <a:off x="10337800" y="5122548"/>
            <a:ext cx="1854199" cy="1752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noProof="0"/>
          </a:p>
        </p:txBody>
      </p:sp>
      <p:sp>
        <p:nvSpPr>
          <p:cNvPr id="4" name="Obraz — symbol zastępczy 6">
            <a:extLst>
              <a:ext uri="{FF2B5EF4-FFF2-40B4-BE49-F238E27FC236}">
                <a16:creationId xmlns:a16="http://schemas.microsoft.com/office/drawing/2014/main" id="{7E138685-E3C5-48A4-8460-3BEDDDEDA6A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7699" y="571500"/>
            <a:ext cx="5372097" cy="383984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 rtl="0">
              <a:buNone/>
            </a:pPr>
            <a:r>
              <a:rPr lang="pl-PL" noProof="0"/>
              <a:t>Kliknij ikonę, aby dodać obraz</a:t>
            </a:r>
          </a:p>
        </p:txBody>
      </p:sp>
      <p:sp>
        <p:nvSpPr>
          <p:cNvPr id="6" name="Obraz — symbol zastępczy 6">
            <a:extLst>
              <a:ext uri="{FF2B5EF4-FFF2-40B4-BE49-F238E27FC236}">
                <a16:creationId xmlns:a16="http://schemas.microsoft.com/office/drawing/2014/main" id="{B6811C8C-D1DA-4EE5-888B-A30D6285BA5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54748" y="2429505"/>
            <a:ext cx="5372097" cy="3856995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 rtl="0">
              <a:buNone/>
            </a:pPr>
            <a:r>
              <a:rPr lang="pl-PL" noProof="0"/>
              <a:t>Kliknij ikonę, aby dodać obraz</a:t>
            </a:r>
          </a:p>
        </p:txBody>
      </p:sp>
    </p:spTree>
    <p:extLst>
      <p:ext uri="{BB962C8B-B14F-4D97-AF65-F5344CB8AC3E}">
        <p14:creationId xmlns:p14="http://schemas.microsoft.com/office/powerpoint/2010/main" val="268186982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rostokąt 10">
            <a:extLst>
              <a:ext uri="{FF2B5EF4-FFF2-40B4-BE49-F238E27FC236}">
                <a16:creationId xmlns:a16="http://schemas.microsoft.com/office/drawing/2014/main" id="{0565E0AE-C9AC-4E26-B4A4-DDEE620D897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noProof="0"/>
          </a:p>
        </p:txBody>
      </p:sp>
      <p:sp>
        <p:nvSpPr>
          <p:cNvPr id="12" name="Prostokąt 11">
            <a:extLst>
              <a:ext uri="{FF2B5EF4-FFF2-40B4-BE49-F238E27FC236}">
                <a16:creationId xmlns:a16="http://schemas.microsoft.com/office/drawing/2014/main" id="{6F023CF6-0A85-4867-A5CF-F75DDBC4C20A}"/>
              </a:ext>
            </a:extLst>
          </p:cNvPr>
          <p:cNvSpPr/>
          <p:nvPr userDrawn="1"/>
        </p:nvSpPr>
        <p:spPr>
          <a:xfrm>
            <a:off x="0" y="1932303"/>
            <a:ext cx="12192000" cy="291719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noProof="0"/>
          </a:p>
        </p:txBody>
      </p:sp>
      <p:sp>
        <p:nvSpPr>
          <p:cNvPr id="4" name="Obraz — symbol zastępczy 6">
            <a:extLst>
              <a:ext uri="{FF2B5EF4-FFF2-40B4-BE49-F238E27FC236}">
                <a16:creationId xmlns:a16="http://schemas.microsoft.com/office/drawing/2014/main" id="{7E138685-E3C5-48A4-8460-3BEDDDEDA6A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7699" y="1470977"/>
            <a:ext cx="5372097" cy="383984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 rtl="0">
              <a:buNone/>
            </a:pPr>
            <a:r>
              <a:rPr lang="pl-PL" noProof="0"/>
              <a:t>Kliknij ikonę, aby dodać obraz</a:t>
            </a:r>
          </a:p>
        </p:txBody>
      </p:sp>
      <p:sp>
        <p:nvSpPr>
          <p:cNvPr id="6" name="Obraz — symbol zastępczy 6">
            <a:extLst>
              <a:ext uri="{FF2B5EF4-FFF2-40B4-BE49-F238E27FC236}">
                <a16:creationId xmlns:a16="http://schemas.microsoft.com/office/drawing/2014/main" id="{B6811C8C-D1DA-4EE5-888B-A30D6285BA5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54748" y="1462403"/>
            <a:ext cx="5372097" cy="3856995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 rtl="0">
              <a:buNone/>
            </a:pPr>
            <a:r>
              <a:rPr lang="pl-PL" noProof="0"/>
              <a:t>Kliknij ikonę, aby dodać obraz</a:t>
            </a:r>
          </a:p>
        </p:txBody>
      </p:sp>
      <p:sp>
        <p:nvSpPr>
          <p:cNvPr id="9" name="Tekst — symbol zastępczy 8">
            <a:extLst>
              <a:ext uri="{FF2B5EF4-FFF2-40B4-BE49-F238E27FC236}">
                <a16:creationId xmlns:a16="http://schemas.microsoft.com/office/drawing/2014/main" id="{B15B70BB-4776-4914-92C9-092579FD6EB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7699" y="5451475"/>
            <a:ext cx="5372096" cy="711200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pl-PL" noProof="0"/>
              <a:t>Tutaj dodaj swój tekst</a:t>
            </a:r>
          </a:p>
        </p:txBody>
      </p:sp>
      <p:sp>
        <p:nvSpPr>
          <p:cNvPr id="10" name="Tekst — symbol zastępczy 8">
            <a:extLst>
              <a:ext uri="{FF2B5EF4-FFF2-40B4-BE49-F238E27FC236}">
                <a16:creationId xmlns:a16="http://schemas.microsoft.com/office/drawing/2014/main" id="{58899736-796A-4B23-9534-D8784DD9A2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54748" y="591502"/>
            <a:ext cx="5372096" cy="711200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pl-PL" noProof="0"/>
              <a:t>Tutaj dodaj swój tekst</a:t>
            </a:r>
          </a:p>
        </p:txBody>
      </p:sp>
      <p:grpSp>
        <p:nvGrpSpPr>
          <p:cNvPr id="14" name="Grupa 13">
            <a:extLst>
              <a:ext uri="{FF2B5EF4-FFF2-40B4-BE49-F238E27FC236}">
                <a16:creationId xmlns:a16="http://schemas.microsoft.com/office/drawing/2014/main" id="{AF4B4D45-80E3-42F8-B437-4182608210C3}"/>
              </a:ext>
            </a:extLst>
          </p:cNvPr>
          <p:cNvGrpSpPr/>
          <p:nvPr userDrawn="1"/>
        </p:nvGrpSpPr>
        <p:grpSpPr>
          <a:xfrm>
            <a:off x="5387974" y="422433"/>
            <a:ext cx="644525" cy="973138"/>
            <a:chOff x="371475" y="671713"/>
            <a:chExt cx="496540" cy="836738"/>
          </a:xfrm>
          <a:solidFill>
            <a:schemeClr val="accent6"/>
          </a:solidFill>
        </p:grpSpPr>
        <p:sp>
          <p:nvSpPr>
            <p:cNvPr id="15" name="Prostokąt 14">
              <a:extLst>
                <a:ext uri="{FF2B5EF4-FFF2-40B4-BE49-F238E27FC236}">
                  <a16:creationId xmlns:a16="http://schemas.microsoft.com/office/drawing/2014/main" id="{D670E361-AF23-4722-9250-CCF26B3C5884}"/>
                </a:ext>
              </a:extLst>
            </p:cNvPr>
            <p:cNvSpPr/>
            <p:nvPr userDrawn="1"/>
          </p:nvSpPr>
          <p:spPr>
            <a:xfrm>
              <a:off x="371475" y="1011911"/>
              <a:ext cx="496540" cy="4965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l-PL" noProof="0"/>
            </a:p>
          </p:txBody>
        </p:sp>
        <p:sp>
          <p:nvSpPr>
            <p:cNvPr id="16" name="Prostokąt 15">
              <a:extLst>
                <a:ext uri="{FF2B5EF4-FFF2-40B4-BE49-F238E27FC236}">
                  <a16:creationId xmlns:a16="http://schemas.microsoft.com/office/drawing/2014/main" id="{BDE16CED-9FCD-4407-99EF-FFBE689DA9F1}"/>
                </a:ext>
              </a:extLst>
            </p:cNvPr>
            <p:cNvSpPr/>
            <p:nvPr userDrawn="1"/>
          </p:nvSpPr>
          <p:spPr>
            <a:xfrm>
              <a:off x="620587" y="671713"/>
              <a:ext cx="247428" cy="24742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l-PL" noProof="0"/>
            </a:p>
          </p:txBody>
        </p:sp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FA147081-5AFB-463F-B27C-7A0C4CA0573B}"/>
              </a:ext>
            </a:extLst>
          </p:cNvPr>
          <p:cNvGrpSpPr/>
          <p:nvPr userDrawn="1"/>
        </p:nvGrpSpPr>
        <p:grpSpPr>
          <a:xfrm flipH="1">
            <a:off x="6248401" y="5451475"/>
            <a:ext cx="644525" cy="973138"/>
            <a:chOff x="371475" y="671713"/>
            <a:chExt cx="496540" cy="836738"/>
          </a:xfrm>
          <a:solidFill>
            <a:schemeClr val="accent6"/>
          </a:solidFill>
        </p:grpSpPr>
        <p:sp>
          <p:nvSpPr>
            <p:cNvPr id="18" name="Prostokąt 17">
              <a:extLst>
                <a:ext uri="{FF2B5EF4-FFF2-40B4-BE49-F238E27FC236}">
                  <a16:creationId xmlns:a16="http://schemas.microsoft.com/office/drawing/2014/main" id="{AE24567E-B0AE-4E55-A5FB-3019A9598162}"/>
                </a:ext>
              </a:extLst>
            </p:cNvPr>
            <p:cNvSpPr/>
            <p:nvPr userDrawn="1"/>
          </p:nvSpPr>
          <p:spPr>
            <a:xfrm>
              <a:off x="371475" y="1011911"/>
              <a:ext cx="496540" cy="4965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l-PL" noProof="0"/>
            </a:p>
          </p:txBody>
        </p:sp>
        <p:sp>
          <p:nvSpPr>
            <p:cNvPr id="19" name="Prostokąt 18">
              <a:extLst>
                <a:ext uri="{FF2B5EF4-FFF2-40B4-BE49-F238E27FC236}">
                  <a16:creationId xmlns:a16="http://schemas.microsoft.com/office/drawing/2014/main" id="{4918E6C0-B582-4943-9462-FE9740846585}"/>
                </a:ext>
              </a:extLst>
            </p:cNvPr>
            <p:cNvSpPr/>
            <p:nvPr userDrawn="1"/>
          </p:nvSpPr>
          <p:spPr>
            <a:xfrm>
              <a:off x="620587" y="671713"/>
              <a:ext cx="247428" cy="24742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l-PL" noProof="0"/>
            </a:p>
          </p:txBody>
        </p:sp>
      </p:grpSp>
    </p:spTree>
    <p:extLst>
      <p:ext uri="{BB962C8B-B14F-4D97-AF65-F5344CB8AC3E}">
        <p14:creationId xmlns:p14="http://schemas.microsoft.com/office/powerpoint/2010/main" val="49338826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rostokąt 10">
            <a:extLst>
              <a:ext uri="{FF2B5EF4-FFF2-40B4-BE49-F238E27FC236}">
                <a16:creationId xmlns:a16="http://schemas.microsoft.com/office/drawing/2014/main" id="{0565E0AE-C9AC-4E26-B4A4-DDEE620D897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noProof="0"/>
          </a:p>
        </p:txBody>
      </p:sp>
      <p:sp>
        <p:nvSpPr>
          <p:cNvPr id="4" name="Obraz — symbol zastępczy 6">
            <a:extLst>
              <a:ext uri="{FF2B5EF4-FFF2-40B4-BE49-F238E27FC236}">
                <a16:creationId xmlns:a16="http://schemas.microsoft.com/office/drawing/2014/main" id="{7E138685-E3C5-48A4-8460-3BEDDDEDA6A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19200" cy="685800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 rtl="0">
              <a:buNone/>
            </a:pPr>
            <a:r>
              <a:rPr lang="pl-PL" noProof="0"/>
              <a:t>Kliknij ikonę, aby dodać obraz</a:t>
            </a:r>
          </a:p>
        </p:txBody>
      </p:sp>
      <p:sp>
        <p:nvSpPr>
          <p:cNvPr id="6" name="Obraz — symbol zastępczy 6">
            <a:extLst>
              <a:ext uri="{FF2B5EF4-FFF2-40B4-BE49-F238E27FC236}">
                <a16:creationId xmlns:a16="http://schemas.microsoft.com/office/drawing/2014/main" id="{B6811C8C-D1DA-4EE5-888B-A30D6285BA5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72201" y="0"/>
            <a:ext cx="6019799" cy="685800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 rtl="0">
              <a:buNone/>
            </a:pPr>
            <a:r>
              <a:rPr lang="pl-PL" noProof="0"/>
              <a:t>Kliknij ikonę, aby dodać obraz</a:t>
            </a:r>
          </a:p>
        </p:txBody>
      </p:sp>
      <p:sp>
        <p:nvSpPr>
          <p:cNvPr id="9" name="Tekst — symbol zastępczy 8">
            <a:extLst>
              <a:ext uri="{FF2B5EF4-FFF2-40B4-BE49-F238E27FC236}">
                <a16:creationId xmlns:a16="http://schemas.microsoft.com/office/drawing/2014/main" id="{B15B70BB-4776-4914-92C9-092579FD6EB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5351" y="5008563"/>
            <a:ext cx="4910400" cy="711200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pl-PL" noProof="0"/>
              <a:t>Tutaj dodaj swój tekst</a:t>
            </a:r>
          </a:p>
        </p:txBody>
      </p:sp>
      <p:sp>
        <p:nvSpPr>
          <p:cNvPr id="10" name="Tekst — symbol zastępczy 8">
            <a:extLst>
              <a:ext uri="{FF2B5EF4-FFF2-40B4-BE49-F238E27FC236}">
                <a16:creationId xmlns:a16="http://schemas.microsoft.com/office/drawing/2014/main" id="{58899736-796A-4B23-9534-D8784DD9A2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35593" y="5008563"/>
            <a:ext cx="4908708" cy="711200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pl-PL" noProof="0"/>
              <a:t>Tutaj dodaj swój tekst</a:t>
            </a:r>
          </a:p>
        </p:txBody>
      </p:sp>
    </p:spTree>
    <p:extLst>
      <p:ext uri="{BB962C8B-B14F-4D97-AF65-F5344CB8AC3E}">
        <p14:creationId xmlns:p14="http://schemas.microsoft.com/office/powerpoint/2010/main" val="330373224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rostokąt 10">
            <a:extLst>
              <a:ext uri="{FF2B5EF4-FFF2-40B4-BE49-F238E27FC236}">
                <a16:creationId xmlns:a16="http://schemas.microsoft.com/office/drawing/2014/main" id="{0565E0AE-C9AC-4E26-B4A4-DDEE620D897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noProof="0"/>
          </a:p>
        </p:txBody>
      </p:sp>
      <p:sp>
        <p:nvSpPr>
          <p:cNvPr id="12" name="Prostokąt 11">
            <a:extLst>
              <a:ext uri="{FF2B5EF4-FFF2-40B4-BE49-F238E27FC236}">
                <a16:creationId xmlns:a16="http://schemas.microsoft.com/office/drawing/2014/main" id="{6F023CF6-0A85-4867-A5CF-F75DDBC4C20A}"/>
              </a:ext>
            </a:extLst>
          </p:cNvPr>
          <p:cNvSpPr/>
          <p:nvPr userDrawn="1"/>
        </p:nvSpPr>
        <p:spPr>
          <a:xfrm>
            <a:off x="0" y="0"/>
            <a:ext cx="5372096" cy="685799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noProof="0"/>
          </a:p>
        </p:txBody>
      </p:sp>
      <p:sp>
        <p:nvSpPr>
          <p:cNvPr id="4" name="Obraz — symbol zastępczy 6">
            <a:extLst>
              <a:ext uri="{FF2B5EF4-FFF2-40B4-BE49-F238E27FC236}">
                <a16:creationId xmlns:a16="http://schemas.microsoft.com/office/drawing/2014/main" id="{7E138685-E3C5-48A4-8460-3BEDDDEDA6A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260350"/>
            <a:ext cx="5618153" cy="63007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 rtl="0">
              <a:buNone/>
            </a:pPr>
            <a:r>
              <a:rPr lang="pl-PL" noProof="0"/>
              <a:t>Kliknij ikonę, aby dodać obraz</a:t>
            </a:r>
          </a:p>
        </p:txBody>
      </p:sp>
      <p:sp>
        <p:nvSpPr>
          <p:cNvPr id="20" name="Prostokąt 19">
            <a:extLst>
              <a:ext uri="{FF2B5EF4-FFF2-40B4-BE49-F238E27FC236}">
                <a16:creationId xmlns:a16="http://schemas.microsoft.com/office/drawing/2014/main" id="{97E2F46B-C34E-40D3-9D43-BBA43EDFC924}"/>
              </a:ext>
            </a:extLst>
          </p:cNvPr>
          <p:cNvSpPr/>
          <p:nvPr userDrawn="1"/>
        </p:nvSpPr>
        <p:spPr>
          <a:xfrm>
            <a:off x="6819906" y="-18257"/>
            <a:ext cx="5372096" cy="685799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noProof="0"/>
          </a:p>
        </p:txBody>
      </p:sp>
      <p:sp>
        <p:nvSpPr>
          <p:cNvPr id="6" name="Obraz — symbol zastępczy 6">
            <a:extLst>
              <a:ext uri="{FF2B5EF4-FFF2-40B4-BE49-F238E27FC236}">
                <a16:creationId xmlns:a16="http://schemas.microsoft.com/office/drawing/2014/main" id="{B6811C8C-D1DA-4EE5-888B-A30D6285BA5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80147" y="260350"/>
            <a:ext cx="5619600" cy="63007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 rtl="0">
              <a:buNone/>
            </a:pPr>
            <a:r>
              <a:rPr lang="pl-PL" noProof="0"/>
              <a:t>Kliknij ikonę, aby dodać obraz</a:t>
            </a:r>
          </a:p>
        </p:txBody>
      </p:sp>
      <p:sp>
        <p:nvSpPr>
          <p:cNvPr id="9" name="Tekst — symbol zastępczy 8">
            <a:extLst>
              <a:ext uri="{FF2B5EF4-FFF2-40B4-BE49-F238E27FC236}">
                <a16:creationId xmlns:a16="http://schemas.microsoft.com/office/drawing/2014/main" id="{B15B70BB-4776-4914-92C9-092579FD6EB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5351" y="5008563"/>
            <a:ext cx="4910400" cy="711200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pl-PL" noProof="0"/>
              <a:t>Tutaj dodaj swój tekst</a:t>
            </a:r>
          </a:p>
        </p:txBody>
      </p:sp>
      <p:sp>
        <p:nvSpPr>
          <p:cNvPr id="10" name="Tekst — symbol zastępczy 8">
            <a:extLst>
              <a:ext uri="{FF2B5EF4-FFF2-40B4-BE49-F238E27FC236}">
                <a16:creationId xmlns:a16="http://schemas.microsoft.com/office/drawing/2014/main" id="{58899736-796A-4B23-9534-D8784DD9A2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35593" y="5008563"/>
            <a:ext cx="4908708" cy="711200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pl-PL" noProof="0"/>
              <a:t>Tutaj dodaj swój tekst</a:t>
            </a:r>
          </a:p>
        </p:txBody>
      </p:sp>
    </p:spTree>
    <p:extLst>
      <p:ext uri="{BB962C8B-B14F-4D97-AF65-F5344CB8AC3E}">
        <p14:creationId xmlns:p14="http://schemas.microsoft.com/office/powerpoint/2010/main" val="363371013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5" name="Numer slajdu — symbol zastępczy 4">
            <a:extLst>
              <a:ext uri="{FF2B5EF4-FFF2-40B4-BE49-F238E27FC236}">
                <a16:creationId xmlns:a16="http://schemas.microsoft.com/office/drawing/2014/main" id="{6E5460C4-49C1-4270-BC58-5EEBC7761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3DC2DEF-D2FE-4B45-ABA4-9F153FD1C98A}" type="slidenum">
              <a:rPr lang="pl-PL" noProof="0" smtClean="0"/>
              <a:t>‹#›</a:t>
            </a:fld>
            <a:endParaRPr lang="pl-PL" noProof="0"/>
          </a:p>
        </p:txBody>
      </p:sp>
      <p:sp>
        <p:nvSpPr>
          <p:cNvPr id="24" name="Prostokąt 23">
            <a:extLst>
              <a:ext uri="{FF2B5EF4-FFF2-40B4-BE49-F238E27FC236}">
                <a16:creationId xmlns:a16="http://schemas.microsoft.com/office/drawing/2014/main" id="{E2950CCA-59F9-4C47-A5BA-294E9EDCBABE}"/>
              </a:ext>
            </a:extLst>
          </p:cNvPr>
          <p:cNvSpPr/>
          <p:nvPr userDrawn="1"/>
        </p:nvSpPr>
        <p:spPr>
          <a:xfrm>
            <a:off x="371475" y="1233488"/>
            <a:ext cx="2776354" cy="49672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noProof="0"/>
          </a:p>
        </p:txBody>
      </p:sp>
      <p:sp>
        <p:nvSpPr>
          <p:cNvPr id="25" name="Prostokąt 24">
            <a:extLst>
              <a:ext uri="{FF2B5EF4-FFF2-40B4-BE49-F238E27FC236}">
                <a16:creationId xmlns:a16="http://schemas.microsoft.com/office/drawing/2014/main" id="{EB5BF167-B9E6-4F02-9FA8-3CA79D552F0E}"/>
              </a:ext>
            </a:extLst>
          </p:cNvPr>
          <p:cNvSpPr/>
          <p:nvPr userDrawn="1"/>
        </p:nvSpPr>
        <p:spPr>
          <a:xfrm>
            <a:off x="3286186" y="1233488"/>
            <a:ext cx="2776354" cy="496728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noProof="0"/>
          </a:p>
        </p:txBody>
      </p:sp>
      <p:sp>
        <p:nvSpPr>
          <p:cNvPr id="26" name="Prostokąt 25">
            <a:extLst>
              <a:ext uri="{FF2B5EF4-FFF2-40B4-BE49-F238E27FC236}">
                <a16:creationId xmlns:a16="http://schemas.microsoft.com/office/drawing/2014/main" id="{B48694DE-D82B-49DB-8A45-D1DD4C9BCEF1}"/>
              </a:ext>
            </a:extLst>
          </p:cNvPr>
          <p:cNvSpPr/>
          <p:nvPr userDrawn="1"/>
        </p:nvSpPr>
        <p:spPr>
          <a:xfrm>
            <a:off x="6200897" y="1233488"/>
            <a:ext cx="2776354" cy="496728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noProof="0"/>
          </a:p>
        </p:txBody>
      </p:sp>
      <p:sp>
        <p:nvSpPr>
          <p:cNvPr id="27" name="Prostokąt 26">
            <a:extLst>
              <a:ext uri="{FF2B5EF4-FFF2-40B4-BE49-F238E27FC236}">
                <a16:creationId xmlns:a16="http://schemas.microsoft.com/office/drawing/2014/main" id="{407C1370-8D38-4641-8D37-30A1218A4372}"/>
              </a:ext>
            </a:extLst>
          </p:cNvPr>
          <p:cNvSpPr/>
          <p:nvPr userDrawn="1"/>
        </p:nvSpPr>
        <p:spPr>
          <a:xfrm>
            <a:off x="9115608" y="1246188"/>
            <a:ext cx="2776354" cy="496728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noProof="0"/>
          </a:p>
        </p:txBody>
      </p:sp>
      <p:cxnSp>
        <p:nvCxnSpPr>
          <p:cNvPr id="29" name="Łącznik prosty 28">
            <a:extLst>
              <a:ext uri="{FF2B5EF4-FFF2-40B4-BE49-F238E27FC236}">
                <a16:creationId xmlns:a16="http://schemas.microsoft.com/office/drawing/2014/main" id="{CE3EDDE5-9B23-44D7-8546-0B2365B42B16}"/>
              </a:ext>
            </a:extLst>
          </p:cNvPr>
          <p:cNvCxnSpPr/>
          <p:nvPr userDrawn="1"/>
        </p:nvCxnSpPr>
        <p:spPr>
          <a:xfrm>
            <a:off x="591252" y="3721100"/>
            <a:ext cx="23368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Łącznik prosty 29">
            <a:extLst>
              <a:ext uri="{FF2B5EF4-FFF2-40B4-BE49-F238E27FC236}">
                <a16:creationId xmlns:a16="http://schemas.microsoft.com/office/drawing/2014/main" id="{B9D259D5-D3C0-4B60-B2D9-9B6DFFD270D8}"/>
              </a:ext>
            </a:extLst>
          </p:cNvPr>
          <p:cNvCxnSpPr/>
          <p:nvPr userDrawn="1"/>
        </p:nvCxnSpPr>
        <p:spPr>
          <a:xfrm>
            <a:off x="3505963" y="3721100"/>
            <a:ext cx="23368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Łącznik prosty 30">
            <a:extLst>
              <a:ext uri="{FF2B5EF4-FFF2-40B4-BE49-F238E27FC236}">
                <a16:creationId xmlns:a16="http://schemas.microsoft.com/office/drawing/2014/main" id="{0710C392-9E34-4640-AC70-210A1B8C47B5}"/>
              </a:ext>
            </a:extLst>
          </p:cNvPr>
          <p:cNvCxnSpPr/>
          <p:nvPr userDrawn="1"/>
        </p:nvCxnSpPr>
        <p:spPr>
          <a:xfrm>
            <a:off x="6420674" y="3721100"/>
            <a:ext cx="23368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Łącznik prosty 31">
            <a:extLst>
              <a:ext uri="{FF2B5EF4-FFF2-40B4-BE49-F238E27FC236}">
                <a16:creationId xmlns:a16="http://schemas.microsoft.com/office/drawing/2014/main" id="{D7A92E0B-B060-48FA-A650-36894FF4B216}"/>
              </a:ext>
            </a:extLst>
          </p:cNvPr>
          <p:cNvCxnSpPr/>
          <p:nvPr userDrawn="1"/>
        </p:nvCxnSpPr>
        <p:spPr>
          <a:xfrm>
            <a:off x="9335385" y="3721100"/>
            <a:ext cx="23368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Obraz — symbol zastępczy 33">
            <a:extLst>
              <a:ext uri="{FF2B5EF4-FFF2-40B4-BE49-F238E27FC236}">
                <a16:creationId xmlns:a16="http://schemas.microsoft.com/office/drawing/2014/main" id="{D9056F2B-EAFD-4A57-BB92-D14816C84DD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6300" y="1739900"/>
            <a:ext cx="1689100" cy="1397000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l-PL" noProof="0"/>
              <a:t>Kliknij ikonę, aby dodać obraz</a:t>
            </a:r>
          </a:p>
        </p:txBody>
      </p:sp>
      <p:sp>
        <p:nvSpPr>
          <p:cNvPr id="35" name="Obraz — symbol zastępczy 33">
            <a:extLst>
              <a:ext uri="{FF2B5EF4-FFF2-40B4-BE49-F238E27FC236}">
                <a16:creationId xmlns:a16="http://schemas.microsoft.com/office/drawing/2014/main" id="{E65006DE-F797-4019-BB72-F484F9FE7E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829813" y="4263232"/>
            <a:ext cx="1689100" cy="1397000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l-PL" noProof="0"/>
              <a:t>Kliknij ikonę, aby dodać obraz</a:t>
            </a:r>
          </a:p>
        </p:txBody>
      </p:sp>
      <p:sp>
        <p:nvSpPr>
          <p:cNvPr id="36" name="Obraz — symbol zastępczy 33">
            <a:extLst>
              <a:ext uri="{FF2B5EF4-FFF2-40B4-BE49-F238E27FC236}">
                <a16:creationId xmlns:a16="http://schemas.microsoft.com/office/drawing/2014/main" id="{0947D252-5545-4406-8764-B7712464DA5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44524" y="1739900"/>
            <a:ext cx="1689100" cy="1397000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l-PL" noProof="0"/>
              <a:t>Kliknij ikonę, aby dodać obraz</a:t>
            </a:r>
          </a:p>
        </p:txBody>
      </p:sp>
      <p:sp>
        <p:nvSpPr>
          <p:cNvPr id="38" name="Obraz — symbol zastępczy 33">
            <a:extLst>
              <a:ext uri="{FF2B5EF4-FFF2-40B4-BE49-F238E27FC236}">
                <a16:creationId xmlns:a16="http://schemas.microsoft.com/office/drawing/2014/main" id="{DD89F80C-C1D7-4F63-BAD2-F4EE1F9A162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659235" y="4263232"/>
            <a:ext cx="1689100" cy="1397000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l-PL" noProof="0"/>
              <a:t>Kliknij ikonę, aby dodać obraz</a:t>
            </a:r>
          </a:p>
        </p:txBody>
      </p:sp>
      <p:sp>
        <p:nvSpPr>
          <p:cNvPr id="40" name="Tekst — symbol zastępczy 39">
            <a:extLst>
              <a:ext uri="{FF2B5EF4-FFF2-40B4-BE49-F238E27FC236}">
                <a16:creationId xmlns:a16="http://schemas.microsoft.com/office/drawing/2014/main" id="{08BBFEC8-B6BE-4768-9284-26D98C06FFC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90550" y="3949700"/>
            <a:ext cx="2336800" cy="1854200"/>
          </a:xfrm>
        </p:spPr>
        <p:txBody>
          <a:bodyPr rtlCol="0"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l-PL" noProof="0"/>
              <a:t>Tutaj dodaj swój tekst</a:t>
            </a:r>
          </a:p>
        </p:txBody>
      </p:sp>
      <p:sp>
        <p:nvSpPr>
          <p:cNvPr id="41" name="Tekst — symbol zastępczy 39">
            <a:extLst>
              <a:ext uri="{FF2B5EF4-FFF2-40B4-BE49-F238E27FC236}">
                <a16:creationId xmlns:a16="http://schemas.microsoft.com/office/drawing/2014/main" id="{D12C79C2-427D-418B-8FFA-C27D8F2C986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05963" y="1595835"/>
            <a:ext cx="2336800" cy="1854200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l-PL" noProof="0"/>
              <a:t>Tutaj dodaj swój tekst</a:t>
            </a:r>
          </a:p>
        </p:txBody>
      </p:sp>
      <p:sp>
        <p:nvSpPr>
          <p:cNvPr id="42" name="Tekst — symbol zastępczy 39">
            <a:extLst>
              <a:ext uri="{FF2B5EF4-FFF2-40B4-BE49-F238E27FC236}">
                <a16:creationId xmlns:a16="http://schemas.microsoft.com/office/drawing/2014/main" id="{0FD568C4-A06D-4A56-B7D6-AF338F5C329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20674" y="3949700"/>
            <a:ext cx="2336800" cy="1854200"/>
          </a:xfrm>
        </p:spPr>
        <p:txBody>
          <a:bodyPr rtlCol="0"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l-PL" noProof="0"/>
              <a:t>Tutaj dodaj swój tekst</a:t>
            </a:r>
          </a:p>
        </p:txBody>
      </p:sp>
      <p:sp>
        <p:nvSpPr>
          <p:cNvPr id="43" name="Tekst — symbol zastępczy 39">
            <a:extLst>
              <a:ext uri="{FF2B5EF4-FFF2-40B4-BE49-F238E27FC236}">
                <a16:creationId xmlns:a16="http://schemas.microsoft.com/office/drawing/2014/main" id="{76B41443-1233-4172-B61C-7CC516D8880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335385" y="1595835"/>
            <a:ext cx="2336800" cy="1854200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l-PL" noProof="0"/>
              <a:t>Tutaj dodaj swój tekst</a:t>
            </a:r>
          </a:p>
        </p:txBody>
      </p:sp>
    </p:spTree>
    <p:extLst>
      <p:ext uri="{BB962C8B-B14F-4D97-AF65-F5344CB8AC3E}">
        <p14:creationId xmlns:p14="http://schemas.microsoft.com/office/powerpoint/2010/main" val="210807895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rostokąt 20">
            <a:extLst>
              <a:ext uri="{FF2B5EF4-FFF2-40B4-BE49-F238E27FC236}">
                <a16:creationId xmlns:a16="http://schemas.microsoft.com/office/drawing/2014/main" id="{6B607F24-5B01-4964-9736-E876BC347E5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noProof="0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1475" y="260351"/>
            <a:ext cx="6168473" cy="758824"/>
          </a:xfrm>
        </p:spPr>
        <p:txBody>
          <a:bodyPr rtlCol="0"/>
          <a:lstStyle/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24" name="Prostokąt 23">
            <a:extLst>
              <a:ext uri="{FF2B5EF4-FFF2-40B4-BE49-F238E27FC236}">
                <a16:creationId xmlns:a16="http://schemas.microsoft.com/office/drawing/2014/main" id="{E2950CCA-59F9-4C47-A5BA-294E9EDCBABE}"/>
              </a:ext>
            </a:extLst>
          </p:cNvPr>
          <p:cNvSpPr/>
          <p:nvPr userDrawn="1"/>
        </p:nvSpPr>
        <p:spPr>
          <a:xfrm>
            <a:off x="6769101" y="0"/>
            <a:ext cx="2711082" cy="228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noProof="0"/>
          </a:p>
        </p:txBody>
      </p:sp>
      <p:sp>
        <p:nvSpPr>
          <p:cNvPr id="22" name="Prostokąt 21">
            <a:extLst>
              <a:ext uri="{FF2B5EF4-FFF2-40B4-BE49-F238E27FC236}">
                <a16:creationId xmlns:a16="http://schemas.microsoft.com/office/drawing/2014/main" id="{F44232AA-36A1-4A85-8868-9D12848EB106}"/>
              </a:ext>
            </a:extLst>
          </p:cNvPr>
          <p:cNvSpPr/>
          <p:nvPr userDrawn="1"/>
        </p:nvSpPr>
        <p:spPr>
          <a:xfrm>
            <a:off x="9480918" y="2286000"/>
            <a:ext cx="2711082" cy="228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noProof="0"/>
          </a:p>
        </p:txBody>
      </p:sp>
      <p:sp>
        <p:nvSpPr>
          <p:cNvPr id="23" name="Prostokąt 22">
            <a:extLst>
              <a:ext uri="{FF2B5EF4-FFF2-40B4-BE49-F238E27FC236}">
                <a16:creationId xmlns:a16="http://schemas.microsoft.com/office/drawing/2014/main" id="{0B045D93-056D-486E-A634-890ECB9AF9C2}"/>
              </a:ext>
            </a:extLst>
          </p:cNvPr>
          <p:cNvSpPr/>
          <p:nvPr userDrawn="1"/>
        </p:nvSpPr>
        <p:spPr>
          <a:xfrm>
            <a:off x="6769100" y="4572000"/>
            <a:ext cx="2711082" cy="2286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noProof="0"/>
          </a:p>
        </p:txBody>
      </p:sp>
      <p:sp>
        <p:nvSpPr>
          <p:cNvPr id="28" name="Prostokąt 27">
            <a:extLst>
              <a:ext uri="{FF2B5EF4-FFF2-40B4-BE49-F238E27FC236}">
                <a16:creationId xmlns:a16="http://schemas.microsoft.com/office/drawing/2014/main" id="{567CD5E4-19A9-4EFD-BBF1-2B1FBC9BB9BD}"/>
              </a:ext>
            </a:extLst>
          </p:cNvPr>
          <p:cNvSpPr/>
          <p:nvPr userDrawn="1"/>
        </p:nvSpPr>
        <p:spPr>
          <a:xfrm>
            <a:off x="9480918" y="0"/>
            <a:ext cx="2711082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noProof="0"/>
          </a:p>
        </p:txBody>
      </p:sp>
      <p:sp>
        <p:nvSpPr>
          <p:cNvPr id="33" name="Prostokąt 32">
            <a:extLst>
              <a:ext uri="{FF2B5EF4-FFF2-40B4-BE49-F238E27FC236}">
                <a16:creationId xmlns:a16="http://schemas.microsoft.com/office/drawing/2014/main" id="{AA533582-AC3E-4F3B-9602-085EB97AD294}"/>
              </a:ext>
            </a:extLst>
          </p:cNvPr>
          <p:cNvSpPr/>
          <p:nvPr userDrawn="1"/>
        </p:nvSpPr>
        <p:spPr>
          <a:xfrm>
            <a:off x="6768364" y="2286000"/>
            <a:ext cx="2711082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noProof="0"/>
          </a:p>
        </p:txBody>
      </p:sp>
      <p:sp>
        <p:nvSpPr>
          <p:cNvPr id="37" name="Prostokąt 36">
            <a:extLst>
              <a:ext uri="{FF2B5EF4-FFF2-40B4-BE49-F238E27FC236}">
                <a16:creationId xmlns:a16="http://schemas.microsoft.com/office/drawing/2014/main" id="{CF0B1BD9-4AC2-4549-9001-383664C7F224}"/>
              </a:ext>
            </a:extLst>
          </p:cNvPr>
          <p:cNvSpPr/>
          <p:nvPr userDrawn="1"/>
        </p:nvSpPr>
        <p:spPr>
          <a:xfrm>
            <a:off x="9480918" y="4572000"/>
            <a:ext cx="2711082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noProof="0"/>
          </a:p>
        </p:txBody>
      </p:sp>
      <p:sp>
        <p:nvSpPr>
          <p:cNvPr id="4" name="Trójkąt równoramienny 3">
            <a:extLst>
              <a:ext uri="{FF2B5EF4-FFF2-40B4-BE49-F238E27FC236}">
                <a16:creationId xmlns:a16="http://schemas.microsoft.com/office/drawing/2014/main" id="{32B2DC05-AAD7-458D-B737-BE8CCA1FFA99}"/>
              </a:ext>
            </a:extLst>
          </p:cNvPr>
          <p:cNvSpPr/>
          <p:nvPr userDrawn="1"/>
        </p:nvSpPr>
        <p:spPr>
          <a:xfrm rot="5400000">
            <a:off x="9422986" y="1050373"/>
            <a:ext cx="298174" cy="185254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noProof="0"/>
          </a:p>
        </p:txBody>
      </p:sp>
      <p:sp>
        <p:nvSpPr>
          <p:cNvPr id="39" name="Trójkąt równoramienny 38">
            <a:extLst>
              <a:ext uri="{FF2B5EF4-FFF2-40B4-BE49-F238E27FC236}">
                <a16:creationId xmlns:a16="http://schemas.microsoft.com/office/drawing/2014/main" id="{E423C01B-EB10-48EF-8F1C-C2A7E1923E3E}"/>
              </a:ext>
            </a:extLst>
          </p:cNvPr>
          <p:cNvSpPr/>
          <p:nvPr userDrawn="1"/>
        </p:nvSpPr>
        <p:spPr>
          <a:xfrm rot="16200000">
            <a:off x="9238100" y="3336373"/>
            <a:ext cx="298174" cy="18525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noProof="0"/>
          </a:p>
        </p:txBody>
      </p:sp>
      <p:sp>
        <p:nvSpPr>
          <p:cNvPr id="44" name="Trójkąt równoramienny 43">
            <a:extLst>
              <a:ext uri="{FF2B5EF4-FFF2-40B4-BE49-F238E27FC236}">
                <a16:creationId xmlns:a16="http://schemas.microsoft.com/office/drawing/2014/main" id="{BB0D5D5D-BB46-489A-A006-03E52FDA0AB6}"/>
              </a:ext>
            </a:extLst>
          </p:cNvPr>
          <p:cNvSpPr/>
          <p:nvPr userDrawn="1"/>
        </p:nvSpPr>
        <p:spPr>
          <a:xfrm rot="5400000">
            <a:off x="9422986" y="5622373"/>
            <a:ext cx="298174" cy="185254"/>
          </a:xfrm>
          <a:prstGeom prst="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noProof="0"/>
          </a:p>
        </p:txBody>
      </p:sp>
      <p:sp>
        <p:nvSpPr>
          <p:cNvPr id="45" name="Obraz — symbol zastępczy 33">
            <a:extLst>
              <a:ext uri="{FF2B5EF4-FFF2-40B4-BE49-F238E27FC236}">
                <a16:creationId xmlns:a16="http://schemas.microsoft.com/office/drawing/2014/main" id="{2D0DCA06-9544-45C9-BE22-EBB853AE757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133588" y="561678"/>
            <a:ext cx="1405742" cy="1162644"/>
          </a:xfrm>
        </p:spPr>
        <p:txBody>
          <a:bodyPr rtlCol="0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pPr rtl="0"/>
            <a:r>
              <a:rPr lang="pl-PL" noProof="0"/>
              <a:t>Kliknij ikonę, aby dodać obraz</a:t>
            </a:r>
          </a:p>
        </p:txBody>
      </p:sp>
      <p:sp>
        <p:nvSpPr>
          <p:cNvPr id="46" name="Obraz — symbol zastępczy 33">
            <a:extLst>
              <a:ext uri="{FF2B5EF4-FFF2-40B4-BE49-F238E27FC236}">
                <a16:creationId xmlns:a16="http://schemas.microsoft.com/office/drawing/2014/main" id="{21403A13-F195-405D-B352-4B77969E358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421034" y="2847678"/>
            <a:ext cx="1405742" cy="1162644"/>
          </a:xfrm>
        </p:spPr>
        <p:txBody>
          <a:bodyPr rtlCol="0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pPr rtl="0"/>
            <a:r>
              <a:rPr lang="pl-PL" noProof="0"/>
              <a:t>Kliknij ikonę, aby dodać obraz</a:t>
            </a:r>
          </a:p>
        </p:txBody>
      </p:sp>
      <p:sp>
        <p:nvSpPr>
          <p:cNvPr id="47" name="Obraz — symbol zastępczy 33">
            <a:extLst>
              <a:ext uri="{FF2B5EF4-FFF2-40B4-BE49-F238E27FC236}">
                <a16:creationId xmlns:a16="http://schemas.microsoft.com/office/drawing/2014/main" id="{390C9BE2-4328-41D9-82FB-F6FEE7026C5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133588" y="5133678"/>
            <a:ext cx="1405742" cy="1162644"/>
          </a:xfrm>
        </p:spPr>
        <p:txBody>
          <a:bodyPr rtlCol="0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pPr rtl="0"/>
            <a:r>
              <a:rPr lang="pl-PL" noProof="0"/>
              <a:t>Kliknij ikonę, aby dodać obraz</a:t>
            </a:r>
          </a:p>
        </p:txBody>
      </p:sp>
      <p:sp>
        <p:nvSpPr>
          <p:cNvPr id="48" name="Obraz — symbol zastępczy 6">
            <a:extLst>
              <a:ext uri="{FF2B5EF4-FFF2-40B4-BE49-F238E27FC236}">
                <a16:creationId xmlns:a16="http://schemas.microsoft.com/office/drawing/2014/main" id="{7E57D58E-479C-4409-8D5F-7CAC3178A77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71475" y="1233488"/>
            <a:ext cx="6168473" cy="5624512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 rtl="0">
              <a:buNone/>
            </a:pPr>
            <a:r>
              <a:rPr lang="pl-PL" noProof="0"/>
              <a:t>Kliknij ikonę, aby dodać obraz</a:t>
            </a:r>
          </a:p>
        </p:txBody>
      </p:sp>
      <p:sp>
        <p:nvSpPr>
          <p:cNvPr id="17" name="Tekst — symbol zastępczy 39">
            <a:extLst>
              <a:ext uri="{FF2B5EF4-FFF2-40B4-BE49-F238E27FC236}">
                <a16:creationId xmlns:a16="http://schemas.microsoft.com/office/drawing/2014/main" id="{1EE624A7-7FE4-44DC-B710-D995C25C9CE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956242" y="215900"/>
            <a:ext cx="2336800" cy="1854200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l-PL" noProof="0"/>
              <a:t>Tutaj dodaj swój tekst</a:t>
            </a:r>
          </a:p>
        </p:txBody>
      </p:sp>
      <p:sp>
        <p:nvSpPr>
          <p:cNvPr id="18" name="Tekst — symbol zastępczy 39">
            <a:extLst>
              <a:ext uri="{FF2B5EF4-FFF2-40B4-BE49-F238E27FC236}">
                <a16:creationId xmlns:a16="http://schemas.microsoft.com/office/drawing/2014/main" id="{34CC27D1-7AB7-4922-81C5-41E9C01BAAE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668059" y="2501900"/>
            <a:ext cx="2336800" cy="1854200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l-PL" noProof="0"/>
              <a:t>Tutaj dodaj swój tekst</a:t>
            </a:r>
          </a:p>
        </p:txBody>
      </p:sp>
      <p:sp>
        <p:nvSpPr>
          <p:cNvPr id="19" name="Tekst — symbol zastępczy 39">
            <a:extLst>
              <a:ext uri="{FF2B5EF4-FFF2-40B4-BE49-F238E27FC236}">
                <a16:creationId xmlns:a16="http://schemas.microsoft.com/office/drawing/2014/main" id="{03F0CFEB-33B8-47FE-BC44-44AF273543D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956241" y="4787900"/>
            <a:ext cx="2336800" cy="1854200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l-PL" noProof="0"/>
              <a:t>Tutaj dodaj swój tekst</a:t>
            </a:r>
          </a:p>
        </p:txBody>
      </p:sp>
    </p:spTree>
    <p:extLst>
      <p:ext uri="{BB962C8B-B14F-4D97-AF65-F5344CB8AC3E}">
        <p14:creationId xmlns:p14="http://schemas.microsoft.com/office/powerpoint/2010/main" val="20142591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rostokąt 6">
            <a:extLst>
              <a:ext uri="{FF2B5EF4-FFF2-40B4-BE49-F238E27FC236}">
                <a16:creationId xmlns:a16="http://schemas.microsoft.com/office/drawing/2014/main" id="{76607FB0-0FB2-41FD-B334-74C7B05B8CE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noProof="0"/>
          </a:p>
        </p:txBody>
      </p:sp>
      <p:sp>
        <p:nvSpPr>
          <p:cNvPr id="4" name="Prostokąt 3">
            <a:extLst>
              <a:ext uri="{FF2B5EF4-FFF2-40B4-BE49-F238E27FC236}">
                <a16:creationId xmlns:a16="http://schemas.microsoft.com/office/drawing/2014/main" id="{D1A59197-7C21-44E6-8A97-DE0ABD1E6909}"/>
              </a:ext>
            </a:extLst>
          </p:cNvPr>
          <p:cNvSpPr/>
          <p:nvPr userDrawn="1"/>
        </p:nvSpPr>
        <p:spPr>
          <a:xfrm>
            <a:off x="0" y="0"/>
            <a:ext cx="641350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noProof="0"/>
          </a:p>
        </p:txBody>
      </p:sp>
      <p:sp>
        <p:nvSpPr>
          <p:cNvPr id="9" name="Obraz — symbol zastępczy 8">
            <a:extLst>
              <a:ext uri="{FF2B5EF4-FFF2-40B4-BE49-F238E27FC236}">
                <a16:creationId xmlns:a16="http://schemas.microsoft.com/office/drawing/2014/main" id="{2D02598E-521E-41CD-B068-134834CFF4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016500" y="472281"/>
            <a:ext cx="7175500" cy="5913439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rtl="0"/>
            <a:r>
              <a:rPr lang="pl-PL" noProof="0"/>
              <a:t>Kliknij ikonę, aby dodać obraz</a:t>
            </a: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4E8B51C6-9166-4F67-995A-396809E6533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1476" y="1779589"/>
            <a:ext cx="4416424" cy="2182811"/>
          </a:xfrm>
        </p:spPr>
        <p:txBody>
          <a:bodyPr rtlCol="0" anchor="b">
            <a:normAutofit/>
          </a:bodyPr>
          <a:lstStyle>
            <a:lvl1pPr algn="l">
              <a:defRPr sz="5400">
                <a:solidFill>
                  <a:schemeClr val="bg1"/>
                </a:solidFill>
              </a:defRPr>
            </a:lvl1pPr>
          </a:lstStyle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A951C9A4-8764-4CB3-AC26-C957C0E84B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1476" y="4079083"/>
            <a:ext cx="4416424" cy="976311"/>
          </a:xfrm>
        </p:spPr>
        <p:txBody>
          <a:bodyPr rtlCol="0"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l-PL" noProof="0"/>
              <a:t>Kliknij, aby edytować styl wzorca podtytułu</a:t>
            </a:r>
          </a:p>
        </p:txBody>
      </p:sp>
      <p:sp>
        <p:nvSpPr>
          <p:cNvPr id="8" name="Prostokąt 7">
            <a:extLst>
              <a:ext uri="{FF2B5EF4-FFF2-40B4-BE49-F238E27FC236}">
                <a16:creationId xmlns:a16="http://schemas.microsoft.com/office/drawing/2014/main" id="{C1626B81-8882-4179-8C3A-BEA9BBEF2A62}"/>
              </a:ext>
            </a:extLst>
          </p:cNvPr>
          <p:cNvSpPr/>
          <p:nvPr userDrawn="1"/>
        </p:nvSpPr>
        <p:spPr>
          <a:xfrm>
            <a:off x="5021263" y="368300"/>
            <a:ext cx="3159760" cy="11668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272483641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1475" y="260351"/>
            <a:ext cx="11520488" cy="758824"/>
          </a:xfrm>
        </p:spPr>
        <p:txBody>
          <a:bodyPr rtlCol="0"/>
          <a:lstStyle/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48" name="Obraz — symbol zastępczy 6">
            <a:extLst>
              <a:ext uri="{FF2B5EF4-FFF2-40B4-BE49-F238E27FC236}">
                <a16:creationId xmlns:a16="http://schemas.microsoft.com/office/drawing/2014/main" id="{7E57D58E-479C-4409-8D5F-7CAC3178A77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71475" y="1233488"/>
            <a:ext cx="11520487" cy="3049754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 rtl="0">
              <a:buNone/>
            </a:pPr>
            <a:r>
              <a:rPr lang="pl-PL" noProof="0"/>
              <a:t>Kliknij ikonę, aby dodać obraz</a:t>
            </a:r>
          </a:p>
        </p:txBody>
      </p:sp>
      <p:sp>
        <p:nvSpPr>
          <p:cNvPr id="17" name="Numer slajdu — symbol zastępczy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 rtlCol="0"/>
          <a:lstStyle/>
          <a:p>
            <a:pPr rtl="0"/>
            <a:fld id="{03DC2DEF-D2FE-4B45-ABA4-9F153FD1C98A}" type="slidenum">
              <a:rPr lang="pl-PL" noProof="0" smtClean="0"/>
              <a:t>‹#›</a:t>
            </a:fld>
            <a:endParaRPr lang="pl-PL" noProof="0"/>
          </a:p>
        </p:txBody>
      </p:sp>
      <p:sp>
        <p:nvSpPr>
          <p:cNvPr id="20" name="Obraz — symbol zastępczy 33">
            <a:extLst>
              <a:ext uri="{FF2B5EF4-FFF2-40B4-BE49-F238E27FC236}">
                <a16:creationId xmlns:a16="http://schemas.microsoft.com/office/drawing/2014/main" id="{917F3183-F8DC-409E-BDAF-E3190E5CC10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466711" y="2999731"/>
            <a:ext cx="1405742" cy="1162644"/>
          </a:xfrm>
        </p:spPr>
        <p:txBody>
          <a:bodyPr rtlCol="0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pPr rtl="0"/>
            <a:r>
              <a:rPr lang="pl-PL" noProof="0"/>
              <a:t>Kliknij ikonę, aby dodać obraz</a:t>
            </a:r>
          </a:p>
        </p:txBody>
      </p:sp>
      <p:sp>
        <p:nvSpPr>
          <p:cNvPr id="25" name="Obraz — symbol zastępczy 33">
            <a:extLst>
              <a:ext uri="{FF2B5EF4-FFF2-40B4-BE49-F238E27FC236}">
                <a16:creationId xmlns:a16="http://schemas.microsoft.com/office/drawing/2014/main" id="{8DCF90EE-8A0F-46BB-A8EC-27CB7826EB0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108135" y="2999731"/>
            <a:ext cx="1405742" cy="1162644"/>
          </a:xfrm>
        </p:spPr>
        <p:txBody>
          <a:bodyPr rtlCol="0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pPr rtl="0"/>
            <a:r>
              <a:rPr lang="pl-PL" noProof="0"/>
              <a:t>Kliknij ikonę, aby dodać obraz</a:t>
            </a:r>
          </a:p>
        </p:txBody>
      </p:sp>
      <p:sp>
        <p:nvSpPr>
          <p:cNvPr id="26" name="Obraz — symbol zastępczy 33">
            <a:extLst>
              <a:ext uri="{FF2B5EF4-FFF2-40B4-BE49-F238E27FC236}">
                <a16:creationId xmlns:a16="http://schemas.microsoft.com/office/drawing/2014/main" id="{4B6BCE84-A7A7-4701-966F-9F969C523C5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749558" y="2999731"/>
            <a:ext cx="1405742" cy="1162644"/>
          </a:xfrm>
        </p:spPr>
        <p:txBody>
          <a:bodyPr rtlCol="0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pPr rtl="0"/>
            <a:r>
              <a:rPr lang="pl-PL" noProof="0"/>
              <a:t>Kliknij ikonę, aby dodać obraz</a:t>
            </a:r>
          </a:p>
        </p:txBody>
      </p:sp>
      <p:sp>
        <p:nvSpPr>
          <p:cNvPr id="27" name="Obraz — symbol zastępczy 33">
            <a:extLst>
              <a:ext uri="{FF2B5EF4-FFF2-40B4-BE49-F238E27FC236}">
                <a16:creationId xmlns:a16="http://schemas.microsoft.com/office/drawing/2014/main" id="{2F810615-16AA-4D3F-93BB-1074BABE123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435088" y="2999731"/>
            <a:ext cx="1405742" cy="1162644"/>
          </a:xfrm>
        </p:spPr>
        <p:txBody>
          <a:bodyPr rtlCol="0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pPr rtl="0"/>
            <a:r>
              <a:rPr lang="pl-PL" noProof="0"/>
              <a:t>Kliknij ikonę, aby dodać obraz</a:t>
            </a:r>
          </a:p>
        </p:txBody>
      </p:sp>
      <p:sp>
        <p:nvSpPr>
          <p:cNvPr id="32" name="Prostokąt 31">
            <a:extLst>
              <a:ext uri="{FF2B5EF4-FFF2-40B4-BE49-F238E27FC236}">
                <a16:creationId xmlns:a16="http://schemas.microsoft.com/office/drawing/2014/main" id="{E9E999B4-BC91-4EF5-915C-59E58E141134}"/>
              </a:ext>
            </a:extLst>
          </p:cNvPr>
          <p:cNvSpPr/>
          <p:nvPr userDrawn="1"/>
        </p:nvSpPr>
        <p:spPr>
          <a:xfrm>
            <a:off x="979920" y="4514247"/>
            <a:ext cx="2379325" cy="16865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noProof="0"/>
          </a:p>
        </p:txBody>
      </p:sp>
      <p:sp>
        <p:nvSpPr>
          <p:cNvPr id="34" name="Prostokąt 33">
            <a:extLst>
              <a:ext uri="{FF2B5EF4-FFF2-40B4-BE49-F238E27FC236}">
                <a16:creationId xmlns:a16="http://schemas.microsoft.com/office/drawing/2014/main" id="{8E3D72D1-545E-4FA9-B18F-DBE257DA9472}"/>
              </a:ext>
            </a:extLst>
          </p:cNvPr>
          <p:cNvSpPr/>
          <p:nvPr userDrawn="1"/>
        </p:nvSpPr>
        <p:spPr>
          <a:xfrm>
            <a:off x="3621344" y="4514247"/>
            <a:ext cx="2379325" cy="168652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noProof="0"/>
          </a:p>
        </p:txBody>
      </p:sp>
      <p:sp>
        <p:nvSpPr>
          <p:cNvPr id="35" name="Prostokąt 34">
            <a:extLst>
              <a:ext uri="{FF2B5EF4-FFF2-40B4-BE49-F238E27FC236}">
                <a16:creationId xmlns:a16="http://schemas.microsoft.com/office/drawing/2014/main" id="{A1FF2C74-7F94-4D15-9530-4844CA0ABABA}"/>
              </a:ext>
            </a:extLst>
          </p:cNvPr>
          <p:cNvSpPr/>
          <p:nvPr userDrawn="1"/>
        </p:nvSpPr>
        <p:spPr>
          <a:xfrm>
            <a:off x="6262766" y="4514247"/>
            <a:ext cx="2379325" cy="168652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noProof="0"/>
          </a:p>
        </p:txBody>
      </p:sp>
      <p:sp>
        <p:nvSpPr>
          <p:cNvPr id="36" name="Prostokąt 35">
            <a:extLst>
              <a:ext uri="{FF2B5EF4-FFF2-40B4-BE49-F238E27FC236}">
                <a16:creationId xmlns:a16="http://schemas.microsoft.com/office/drawing/2014/main" id="{D65048BF-5755-467D-94DA-799CD1A9ED70}"/>
              </a:ext>
            </a:extLst>
          </p:cNvPr>
          <p:cNvSpPr/>
          <p:nvPr userDrawn="1"/>
        </p:nvSpPr>
        <p:spPr>
          <a:xfrm>
            <a:off x="8904188" y="4514247"/>
            <a:ext cx="2379325" cy="168652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noProof="0"/>
          </a:p>
        </p:txBody>
      </p:sp>
      <p:sp>
        <p:nvSpPr>
          <p:cNvPr id="38" name="Tekst — symbol zastępczy 39">
            <a:extLst>
              <a:ext uri="{FF2B5EF4-FFF2-40B4-BE49-F238E27FC236}">
                <a16:creationId xmlns:a16="http://schemas.microsoft.com/office/drawing/2014/main" id="{3C8488B4-AC1B-43A6-A416-3F5BC72456F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91465" y="4598182"/>
            <a:ext cx="2156235" cy="1330436"/>
          </a:xfrm>
        </p:spPr>
        <p:txBody>
          <a:bodyPr rtlCol="0"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l-PL" noProof="0"/>
              <a:t>Tutaj dodaj swój tekst</a:t>
            </a:r>
          </a:p>
        </p:txBody>
      </p:sp>
      <p:sp>
        <p:nvSpPr>
          <p:cNvPr id="40" name="Tekst — symbol zastępczy 39">
            <a:extLst>
              <a:ext uri="{FF2B5EF4-FFF2-40B4-BE49-F238E27FC236}">
                <a16:creationId xmlns:a16="http://schemas.microsoft.com/office/drawing/2014/main" id="{950DB978-3832-472D-9958-42D6A712EA6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732888" y="4598182"/>
            <a:ext cx="2156235" cy="1330436"/>
          </a:xfrm>
        </p:spPr>
        <p:txBody>
          <a:bodyPr rtlCol="0"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l-PL" noProof="0"/>
              <a:t>Tutaj dodaj swój tekst</a:t>
            </a:r>
          </a:p>
        </p:txBody>
      </p:sp>
      <p:sp>
        <p:nvSpPr>
          <p:cNvPr id="41" name="Tekst — symbol zastępczy 39">
            <a:extLst>
              <a:ext uri="{FF2B5EF4-FFF2-40B4-BE49-F238E27FC236}">
                <a16:creationId xmlns:a16="http://schemas.microsoft.com/office/drawing/2014/main" id="{7A9C8821-D3DD-40C3-83BD-38D19040571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74310" y="4598182"/>
            <a:ext cx="2156235" cy="1330436"/>
          </a:xfrm>
        </p:spPr>
        <p:txBody>
          <a:bodyPr rtlCol="0"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l-PL" noProof="0"/>
              <a:t>Tutaj dodaj swój tekst</a:t>
            </a:r>
          </a:p>
        </p:txBody>
      </p:sp>
      <p:sp>
        <p:nvSpPr>
          <p:cNvPr id="42" name="Tekst — symbol zastępczy 39">
            <a:extLst>
              <a:ext uri="{FF2B5EF4-FFF2-40B4-BE49-F238E27FC236}">
                <a16:creationId xmlns:a16="http://schemas.microsoft.com/office/drawing/2014/main" id="{C3FC554A-BF67-40BD-BD4F-B2EA17BBDBC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015732" y="4598182"/>
            <a:ext cx="2156235" cy="1330436"/>
          </a:xfrm>
        </p:spPr>
        <p:txBody>
          <a:bodyPr rtlCol="0"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l-PL" noProof="0"/>
              <a:t>Tutaj dodaj swój tekst</a:t>
            </a:r>
          </a:p>
        </p:txBody>
      </p:sp>
      <p:cxnSp>
        <p:nvCxnSpPr>
          <p:cNvPr id="6" name="Łącznik prosty 5">
            <a:extLst>
              <a:ext uri="{FF2B5EF4-FFF2-40B4-BE49-F238E27FC236}">
                <a16:creationId xmlns:a16="http://schemas.microsoft.com/office/drawing/2014/main" id="{62ECF54D-C7AE-4FFE-A9FA-ECD663CD2A09}"/>
              </a:ext>
            </a:extLst>
          </p:cNvPr>
          <p:cNvCxnSpPr>
            <a:cxnSpLocks/>
          </p:cNvCxnSpPr>
          <p:nvPr userDrawn="1"/>
        </p:nvCxnSpPr>
        <p:spPr>
          <a:xfrm>
            <a:off x="979920" y="4357837"/>
            <a:ext cx="2379325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Łącznik prosty 28">
            <a:extLst>
              <a:ext uri="{FF2B5EF4-FFF2-40B4-BE49-F238E27FC236}">
                <a16:creationId xmlns:a16="http://schemas.microsoft.com/office/drawing/2014/main" id="{7FB84BED-8481-4D23-AE06-31529215FE6C}"/>
              </a:ext>
            </a:extLst>
          </p:cNvPr>
          <p:cNvCxnSpPr>
            <a:cxnSpLocks/>
          </p:cNvCxnSpPr>
          <p:nvPr userDrawn="1"/>
        </p:nvCxnSpPr>
        <p:spPr>
          <a:xfrm>
            <a:off x="3621344" y="4357837"/>
            <a:ext cx="2379325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Łącznik prosty 29">
            <a:extLst>
              <a:ext uri="{FF2B5EF4-FFF2-40B4-BE49-F238E27FC236}">
                <a16:creationId xmlns:a16="http://schemas.microsoft.com/office/drawing/2014/main" id="{4A09D405-9228-4697-A91F-4E5A2B5B6512}"/>
              </a:ext>
            </a:extLst>
          </p:cNvPr>
          <p:cNvCxnSpPr>
            <a:cxnSpLocks/>
          </p:cNvCxnSpPr>
          <p:nvPr userDrawn="1"/>
        </p:nvCxnSpPr>
        <p:spPr>
          <a:xfrm>
            <a:off x="6262767" y="4357837"/>
            <a:ext cx="2379325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Łącznik prosty 30">
            <a:extLst>
              <a:ext uri="{FF2B5EF4-FFF2-40B4-BE49-F238E27FC236}">
                <a16:creationId xmlns:a16="http://schemas.microsoft.com/office/drawing/2014/main" id="{9645748A-37E1-4661-B50F-D1FCAF7F3088}"/>
              </a:ext>
            </a:extLst>
          </p:cNvPr>
          <p:cNvCxnSpPr>
            <a:cxnSpLocks/>
          </p:cNvCxnSpPr>
          <p:nvPr userDrawn="1"/>
        </p:nvCxnSpPr>
        <p:spPr>
          <a:xfrm>
            <a:off x="8904191" y="4357837"/>
            <a:ext cx="2379325" cy="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087214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1475" y="260351"/>
            <a:ext cx="11520488" cy="758824"/>
          </a:xfrm>
        </p:spPr>
        <p:txBody>
          <a:bodyPr rtlCol="0"/>
          <a:lstStyle/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48" name="Obraz — symbol zastępczy 6">
            <a:extLst>
              <a:ext uri="{FF2B5EF4-FFF2-40B4-BE49-F238E27FC236}">
                <a16:creationId xmlns:a16="http://schemas.microsoft.com/office/drawing/2014/main" id="{7E57D58E-479C-4409-8D5F-7CAC3178A77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71476" y="1233488"/>
            <a:ext cx="4140890" cy="5148262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 rtl="0">
              <a:buNone/>
            </a:pPr>
            <a:r>
              <a:rPr lang="pl-PL" noProof="0"/>
              <a:t>Kliknij ikonę, aby dodać obraz</a:t>
            </a:r>
          </a:p>
        </p:txBody>
      </p:sp>
      <p:sp>
        <p:nvSpPr>
          <p:cNvPr id="17" name="Numer slajdu — symbol zastępczy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 rtlCol="0"/>
          <a:lstStyle/>
          <a:p>
            <a:pPr rtl="0"/>
            <a:fld id="{03DC2DEF-D2FE-4B45-ABA4-9F153FD1C98A}" type="slidenum">
              <a:rPr lang="pl-PL" noProof="0" smtClean="0"/>
              <a:t>‹#›</a:t>
            </a:fld>
            <a:endParaRPr lang="pl-PL" noProof="0"/>
          </a:p>
        </p:txBody>
      </p:sp>
      <p:sp>
        <p:nvSpPr>
          <p:cNvPr id="18" name="Prostokąt 17">
            <a:extLst>
              <a:ext uri="{FF2B5EF4-FFF2-40B4-BE49-F238E27FC236}">
                <a16:creationId xmlns:a16="http://schemas.microsoft.com/office/drawing/2014/main" id="{1DD2DC66-11E4-4714-A8DE-E8AC34D49655}"/>
              </a:ext>
            </a:extLst>
          </p:cNvPr>
          <p:cNvSpPr/>
          <p:nvPr userDrawn="1"/>
        </p:nvSpPr>
        <p:spPr>
          <a:xfrm>
            <a:off x="4615257" y="1233489"/>
            <a:ext cx="2371952" cy="514826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noProof="0"/>
          </a:p>
        </p:txBody>
      </p:sp>
      <p:grpSp>
        <p:nvGrpSpPr>
          <p:cNvPr id="5" name="Grupa 4">
            <a:extLst>
              <a:ext uri="{FF2B5EF4-FFF2-40B4-BE49-F238E27FC236}">
                <a16:creationId xmlns:a16="http://schemas.microsoft.com/office/drawing/2014/main" id="{B6748F93-9B1D-4874-A164-A654BF7D6C8C}"/>
              </a:ext>
            </a:extLst>
          </p:cNvPr>
          <p:cNvGrpSpPr/>
          <p:nvPr userDrawn="1"/>
        </p:nvGrpSpPr>
        <p:grpSpPr>
          <a:xfrm>
            <a:off x="4842107" y="2462886"/>
            <a:ext cx="1918252" cy="2689468"/>
            <a:chOff x="4790661" y="2266122"/>
            <a:chExt cx="1918252" cy="2852530"/>
          </a:xfrm>
        </p:grpSpPr>
        <p:cxnSp>
          <p:nvCxnSpPr>
            <p:cNvPr id="4" name="Łącznik prosty 3">
              <a:extLst>
                <a:ext uri="{FF2B5EF4-FFF2-40B4-BE49-F238E27FC236}">
                  <a16:creationId xmlns:a16="http://schemas.microsoft.com/office/drawing/2014/main" id="{4AEF10CE-C943-4C6B-9DBF-5A0E63CDC89B}"/>
                </a:ext>
              </a:extLst>
            </p:cNvPr>
            <p:cNvCxnSpPr/>
            <p:nvPr userDrawn="1"/>
          </p:nvCxnSpPr>
          <p:spPr>
            <a:xfrm>
              <a:off x="4790661" y="2266122"/>
              <a:ext cx="1918252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Łącznik prosty 20">
              <a:extLst>
                <a:ext uri="{FF2B5EF4-FFF2-40B4-BE49-F238E27FC236}">
                  <a16:creationId xmlns:a16="http://schemas.microsoft.com/office/drawing/2014/main" id="{3428B198-0637-4F15-900F-6709BFE4BDEA}"/>
                </a:ext>
              </a:extLst>
            </p:cNvPr>
            <p:cNvCxnSpPr/>
            <p:nvPr userDrawn="1"/>
          </p:nvCxnSpPr>
          <p:spPr>
            <a:xfrm>
              <a:off x="4790661" y="3692387"/>
              <a:ext cx="1918252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Łącznik prosty 21">
              <a:extLst>
                <a:ext uri="{FF2B5EF4-FFF2-40B4-BE49-F238E27FC236}">
                  <a16:creationId xmlns:a16="http://schemas.microsoft.com/office/drawing/2014/main" id="{7F29A1B0-F4AB-4243-979A-50FADE3330EA}"/>
                </a:ext>
              </a:extLst>
            </p:cNvPr>
            <p:cNvCxnSpPr/>
            <p:nvPr userDrawn="1"/>
          </p:nvCxnSpPr>
          <p:spPr>
            <a:xfrm>
              <a:off x="4790661" y="5118652"/>
              <a:ext cx="1918252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4" name="Łącznik prosty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upa 27">
            <a:extLst>
              <a:ext uri="{FF2B5EF4-FFF2-40B4-BE49-F238E27FC236}">
                <a16:creationId xmlns:a16="http://schemas.microsoft.com/office/drawing/2014/main" id="{F894F998-0FDF-4CA2-802E-4FCFA7674171}"/>
              </a:ext>
            </a:extLst>
          </p:cNvPr>
          <p:cNvGrpSpPr/>
          <p:nvPr userDrawn="1"/>
        </p:nvGrpSpPr>
        <p:grpSpPr>
          <a:xfrm>
            <a:off x="7090100" y="2462886"/>
            <a:ext cx="4801862" cy="2689468"/>
            <a:chOff x="4790661" y="2266122"/>
            <a:chExt cx="1918252" cy="2852530"/>
          </a:xfrm>
        </p:grpSpPr>
        <p:cxnSp>
          <p:nvCxnSpPr>
            <p:cNvPr id="33" name="Łącznik prosty 32">
              <a:extLst>
                <a:ext uri="{FF2B5EF4-FFF2-40B4-BE49-F238E27FC236}">
                  <a16:creationId xmlns:a16="http://schemas.microsoft.com/office/drawing/2014/main" id="{C1F0C0C8-87C4-49FB-B35B-E937E9D0BEC5}"/>
                </a:ext>
              </a:extLst>
            </p:cNvPr>
            <p:cNvCxnSpPr/>
            <p:nvPr userDrawn="1"/>
          </p:nvCxnSpPr>
          <p:spPr>
            <a:xfrm>
              <a:off x="4790661" y="2266122"/>
              <a:ext cx="1918252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Łącznik prosty 36">
              <a:extLst>
                <a:ext uri="{FF2B5EF4-FFF2-40B4-BE49-F238E27FC236}">
                  <a16:creationId xmlns:a16="http://schemas.microsoft.com/office/drawing/2014/main" id="{4857C5D3-7E33-4894-8AC3-0FD1BEB12F40}"/>
                </a:ext>
              </a:extLst>
            </p:cNvPr>
            <p:cNvCxnSpPr/>
            <p:nvPr userDrawn="1"/>
          </p:nvCxnSpPr>
          <p:spPr>
            <a:xfrm>
              <a:off x="4790661" y="3692387"/>
              <a:ext cx="1918252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Łącznik prosty 37">
              <a:extLst>
                <a:ext uri="{FF2B5EF4-FFF2-40B4-BE49-F238E27FC236}">
                  <a16:creationId xmlns:a16="http://schemas.microsoft.com/office/drawing/2014/main" id="{100BA9F8-92BF-42F0-BD46-D9B7E7422F75}"/>
                </a:ext>
              </a:extLst>
            </p:cNvPr>
            <p:cNvCxnSpPr/>
            <p:nvPr userDrawn="1"/>
          </p:nvCxnSpPr>
          <p:spPr>
            <a:xfrm>
              <a:off x="4790661" y="5118652"/>
              <a:ext cx="1918252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Tekst — symbol zastępczy 39">
            <a:extLst>
              <a:ext uri="{FF2B5EF4-FFF2-40B4-BE49-F238E27FC236}">
                <a16:creationId xmlns:a16="http://schemas.microsoft.com/office/drawing/2014/main" id="{9760B601-DCBC-47C8-95BE-A5DFCCBAD09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166507" y="1463643"/>
            <a:ext cx="4725455" cy="758822"/>
          </a:xfrm>
        </p:spPr>
        <p:txBody>
          <a:bodyPr rtlCol="0"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l-PL" noProof="0"/>
              <a:t>Tutaj dodaj swój tekst</a:t>
            </a:r>
          </a:p>
        </p:txBody>
      </p:sp>
      <p:sp>
        <p:nvSpPr>
          <p:cNvPr id="40" name="Tekst — symbol zastępczy 39">
            <a:extLst>
              <a:ext uri="{FF2B5EF4-FFF2-40B4-BE49-F238E27FC236}">
                <a16:creationId xmlns:a16="http://schemas.microsoft.com/office/drawing/2014/main" id="{179CBA0C-6465-4209-AF3F-548A57F20CE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166507" y="2741755"/>
            <a:ext cx="4725455" cy="758822"/>
          </a:xfrm>
        </p:spPr>
        <p:txBody>
          <a:bodyPr rtlCol="0"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l-PL" noProof="0"/>
              <a:t>Tutaj dodaj swój tekst</a:t>
            </a:r>
          </a:p>
        </p:txBody>
      </p:sp>
      <p:sp>
        <p:nvSpPr>
          <p:cNvPr id="41" name="Tekst — symbol zastępczy 39">
            <a:extLst>
              <a:ext uri="{FF2B5EF4-FFF2-40B4-BE49-F238E27FC236}">
                <a16:creationId xmlns:a16="http://schemas.microsoft.com/office/drawing/2014/main" id="{99852211-6BD9-4B69-BBC9-F2181F272D2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166507" y="4069997"/>
            <a:ext cx="4725455" cy="758822"/>
          </a:xfrm>
        </p:spPr>
        <p:txBody>
          <a:bodyPr rtlCol="0"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l-PL" noProof="0"/>
              <a:t>Tutaj dodaj swój tekst</a:t>
            </a:r>
          </a:p>
        </p:txBody>
      </p:sp>
      <p:sp>
        <p:nvSpPr>
          <p:cNvPr id="42" name="Tekst — symbol zastępczy 39">
            <a:extLst>
              <a:ext uri="{FF2B5EF4-FFF2-40B4-BE49-F238E27FC236}">
                <a16:creationId xmlns:a16="http://schemas.microsoft.com/office/drawing/2014/main" id="{EEF11D65-7095-41D2-9630-E2EB44552E5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166507" y="5394355"/>
            <a:ext cx="4725455" cy="758822"/>
          </a:xfrm>
        </p:spPr>
        <p:txBody>
          <a:bodyPr rtlCol="0"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l-PL" noProof="0"/>
              <a:t>Tutaj dodaj swój tekst</a:t>
            </a:r>
          </a:p>
        </p:txBody>
      </p:sp>
      <p:sp>
        <p:nvSpPr>
          <p:cNvPr id="43" name="Obraz — symbol zastępczy 33">
            <a:extLst>
              <a:ext uri="{FF2B5EF4-FFF2-40B4-BE49-F238E27FC236}">
                <a16:creationId xmlns:a16="http://schemas.microsoft.com/office/drawing/2014/main" id="{1644FD94-AD03-4C4F-A1A5-085DD8F566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27571" y="1437538"/>
            <a:ext cx="1147325" cy="811033"/>
          </a:xfrm>
        </p:spPr>
        <p:txBody>
          <a:bodyPr rtlCol="0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pPr rtl="0"/>
            <a:r>
              <a:rPr lang="pl-PL" noProof="0"/>
              <a:t>Kliknij ikonę, aby dodać obraz</a:t>
            </a:r>
          </a:p>
        </p:txBody>
      </p:sp>
      <p:sp>
        <p:nvSpPr>
          <p:cNvPr id="44" name="Obraz — symbol zastępczy 33">
            <a:extLst>
              <a:ext uri="{FF2B5EF4-FFF2-40B4-BE49-F238E27FC236}">
                <a16:creationId xmlns:a16="http://schemas.microsoft.com/office/drawing/2014/main" id="{9A1BE0BE-1FFD-445C-B6BA-E4A602D2211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227571" y="2715650"/>
            <a:ext cx="1147325" cy="811033"/>
          </a:xfrm>
        </p:spPr>
        <p:txBody>
          <a:bodyPr rtlCol="0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pPr rtl="0"/>
            <a:r>
              <a:rPr lang="pl-PL" noProof="0"/>
              <a:t>Kliknij ikonę, aby dodać obraz</a:t>
            </a:r>
          </a:p>
        </p:txBody>
      </p:sp>
      <p:sp>
        <p:nvSpPr>
          <p:cNvPr id="45" name="Obraz — symbol zastępczy 33">
            <a:extLst>
              <a:ext uri="{FF2B5EF4-FFF2-40B4-BE49-F238E27FC236}">
                <a16:creationId xmlns:a16="http://schemas.microsoft.com/office/drawing/2014/main" id="{B577AF17-6C7E-48B9-B267-0874B232A710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5227571" y="4043892"/>
            <a:ext cx="1147325" cy="811033"/>
          </a:xfrm>
        </p:spPr>
        <p:txBody>
          <a:bodyPr rtlCol="0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pPr rtl="0"/>
            <a:r>
              <a:rPr lang="pl-PL" noProof="0"/>
              <a:t>Kliknij ikonę, aby dodać obraz</a:t>
            </a:r>
          </a:p>
        </p:txBody>
      </p:sp>
      <p:sp>
        <p:nvSpPr>
          <p:cNvPr id="46" name="Obraz — symbol zastępczy 33">
            <a:extLst>
              <a:ext uri="{FF2B5EF4-FFF2-40B4-BE49-F238E27FC236}">
                <a16:creationId xmlns:a16="http://schemas.microsoft.com/office/drawing/2014/main" id="{98A01AB1-3434-46C7-B1B3-90AFD4B1799F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5227571" y="5368250"/>
            <a:ext cx="1147325" cy="811033"/>
          </a:xfrm>
        </p:spPr>
        <p:txBody>
          <a:bodyPr rtlCol="0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pPr rtl="0"/>
            <a:r>
              <a:rPr lang="pl-PL" noProof="0"/>
              <a:t>Kliknij ikonę, aby dodać obraz</a:t>
            </a:r>
          </a:p>
        </p:txBody>
      </p:sp>
    </p:spTree>
    <p:extLst>
      <p:ext uri="{BB962C8B-B14F-4D97-AF65-F5344CB8AC3E}">
        <p14:creationId xmlns:p14="http://schemas.microsoft.com/office/powerpoint/2010/main" val="272809251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1475" y="260351"/>
            <a:ext cx="11520488" cy="758824"/>
          </a:xfrm>
        </p:spPr>
        <p:txBody>
          <a:bodyPr rtlCol="0"/>
          <a:lstStyle/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17" name="Numer slajdu — symbol zastępczy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 rtlCol="0"/>
          <a:lstStyle/>
          <a:p>
            <a:pPr rtl="0"/>
            <a:fld id="{03DC2DEF-D2FE-4B45-ABA4-9F153FD1C98A}" type="slidenum">
              <a:rPr lang="pl-PL" noProof="0" smtClean="0"/>
              <a:t>‹#›</a:t>
            </a:fld>
            <a:endParaRPr lang="pl-PL" noProof="0"/>
          </a:p>
        </p:txBody>
      </p:sp>
      <p:cxnSp>
        <p:nvCxnSpPr>
          <p:cNvPr id="24" name="Łącznik prosty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Prostokąt 17">
            <a:extLst>
              <a:ext uri="{FF2B5EF4-FFF2-40B4-BE49-F238E27FC236}">
                <a16:creationId xmlns:a16="http://schemas.microsoft.com/office/drawing/2014/main" id="{1DD2DC66-11E4-4714-A8DE-E8AC34D49655}"/>
              </a:ext>
            </a:extLst>
          </p:cNvPr>
          <p:cNvSpPr/>
          <p:nvPr userDrawn="1"/>
        </p:nvSpPr>
        <p:spPr>
          <a:xfrm>
            <a:off x="371475" y="1233488"/>
            <a:ext cx="2293200" cy="24276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noProof="0"/>
          </a:p>
        </p:txBody>
      </p:sp>
      <p:sp>
        <p:nvSpPr>
          <p:cNvPr id="23" name="Prostokąt 22">
            <a:extLst>
              <a:ext uri="{FF2B5EF4-FFF2-40B4-BE49-F238E27FC236}">
                <a16:creationId xmlns:a16="http://schemas.microsoft.com/office/drawing/2014/main" id="{EAF541B1-4F4B-40BC-BF0B-B80864399D0C}"/>
              </a:ext>
            </a:extLst>
          </p:cNvPr>
          <p:cNvSpPr/>
          <p:nvPr userDrawn="1"/>
        </p:nvSpPr>
        <p:spPr>
          <a:xfrm>
            <a:off x="371475" y="3773172"/>
            <a:ext cx="2293200" cy="24276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noProof="0"/>
          </a:p>
        </p:txBody>
      </p:sp>
      <p:sp>
        <p:nvSpPr>
          <p:cNvPr id="26" name="Prostokąt 25">
            <a:extLst>
              <a:ext uri="{FF2B5EF4-FFF2-40B4-BE49-F238E27FC236}">
                <a16:creationId xmlns:a16="http://schemas.microsoft.com/office/drawing/2014/main" id="{DB837A4A-8DA3-4F45-9468-2C7DE5B35803}"/>
              </a:ext>
            </a:extLst>
          </p:cNvPr>
          <p:cNvSpPr/>
          <p:nvPr userDrawn="1"/>
        </p:nvSpPr>
        <p:spPr>
          <a:xfrm>
            <a:off x="6170635" y="1233487"/>
            <a:ext cx="2294237" cy="242760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noProof="0"/>
          </a:p>
        </p:txBody>
      </p:sp>
      <p:sp>
        <p:nvSpPr>
          <p:cNvPr id="27" name="Prostokąt 26">
            <a:extLst>
              <a:ext uri="{FF2B5EF4-FFF2-40B4-BE49-F238E27FC236}">
                <a16:creationId xmlns:a16="http://schemas.microsoft.com/office/drawing/2014/main" id="{39CA034F-F360-4CF5-B944-C16768254C5A}"/>
              </a:ext>
            </a:extLst>
          </p:cNvPr>
          <p:cNvSpPr/>
          <p:nvPr userDrawn="1"/>
        </p:nvSpPr>
        <p:spPr>
          <a:xfrm>
            <a:off x="6170635" y="3773171"/>
            <a:ext cx="2294237" cy="242760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noProof="0"/>
          </a:p>
        </p:txBody>
      </p:sp>
      <p:sp>
        <p:nvSpPr>
          <p:cNvPr id="43" name="Obraz — symbol zastępczy 33">
            <a:extLst>
              <a:ext uri="{FF2B5EF4-FFF2-40B4-BE49-F238E27FC236}">
                <a16:creationId xmlns:a16="http://schemas.microsoft.com/office/drawing/2014/main" id="{1644FD94-AD03-4C4F-A1A5-085DD8F566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5473" y="1713955"/>
            <a:ext cx="1805204" cy="1466666"/>
          </a:xfrm>
        </p:spPr>
        <p:txBody>
          <a:bodyPr rtlCol="0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pPr rtl="0"/>
            <a:r>
              <a:rPr lang="pl-PL" noProof="0"/>
              <a:t>Kliknij ikonę, aby dodać obraz</a:t>
            </a:r>
          </a:p>
        </p:txBody>
      </p:sp>
      <p:sp>
        <p:nvSpPr>
          <p:cNvPr id="32" name="Prostokąt 31">
            <a:extLst>
              <a:ext uri="{FF2B5EF4-FFF2-40B4-BE49-F238E27FC236}">
                <a16:creationId xmlns:a16="http://schemas.microsoft.com/office/drawing/2014/main" id="{ECA01639-D8FA-4F18-8FE5-E923F5A1BB48}"/>
              </a:ext>
            </a:extLst>
          </p:cNvPr>
          <p:cNvSpPr/>
          <p:nvPr userDrawn="1"/>
        </p:nvSpPr>
        <p:spPr>
          <a:xfrm>
            <a:off x="2730561" y="1233488"/>
            <a:ext cx="3342248" cy="24276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noProof="0"/>
          </a:p>
        </p:txBody>
      </p:sp>
      <p:sp>
        <p:nvSpPr>
          <p:cNvPr id="34" name="Prostokąt 33">
            <a:extLst>
              <a:ext uri="{FF2B5EF4-FFF2-40B4-BE49-F238E27FC236}">
                <a16:creationId xmlns:a16="http://schemas.microsoft.com/office/drawing/2014/main" id="{AF02D09E-3C25-405E-BF24-A884A07C224A}"/>
              </a:ext>
            </a:extLst>
          </p:cNvPr>
          <p:cNvSpPr/>
          <p:nvPr userDrawn="1"/>
        </p:nvSpPr>
        <p:spPr>
          <a:xfrm>
            <a:off x="2730561" y="3773171"/>
            <a:ext cx="3342248" cy="24276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noProof="0"/>
          </a:p>
        </p:txBody>
      </p:sp>
      <p:sp>
        <p:nvSpPr>
          <p:cNvPr id="39" name="Tekst — symbol zastępczy 39">
            <a:extLst>
              <a:ext uri="{FF2B5EF4-FFF2-40B4-BE49-F238E27FC236}">
                <a16:creationId xmlns:a16="http://schemas.microsoft.com/office/drawing/2014/main" id="{9760B601-DCBC-47C8-95BE-A5DFCCBAD09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900245" y="1460126"/>
            <a:ext cx="3002880" cy="1974324"/>
          </a:xfrm>
        </p:spPr>
        <p:txBody>
          <a:bodyPr rtlCol="0"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l-PL" noProof="0"/>
              <a:t>Tutaj dodaj swój tekst</a:t>
            </a:r>
          </a:p>
        </p:txBody>
      </p:sp>
      <p:sp>
        <p:nvSpPr>
          <p:cNvPr id="35" name="Tekst — symbol zastępczy 39">
            <a:extLst>
              <a:ext uri="{FF2B5EF4-FFF2-40B4-BE49-F238E27FC236}">
                <a16:creationId xmlns:a16="http://schemas.microsoft.com/office/drawing/2014/main" id="{33BDF68D-A417-4526-95BD-83DC0A4FA5B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900245" y="3999809"/>
            <a:ext cx="3002880" cy="1974324"/>
          </a:xfrm>
        </p:spPr>
        <p:txBody>
          <a:bodyPr rtlCol="0"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l-PL" noProof="0"/>
              <a:t>Tutaj dodaj swój tekst</a:t>
            </a:r>
          </a:p>
        </p:txBody>
      </p:sp>
      <p:sp>
        <p:nvSpPr>
          <p:cNvPr id="36" name="Prostokąt 35">
            <a:extLst>
              <a:ext uri="{FF2B5EF4-FFF2-40B4-BE49-F238E27FC236}">
                <a16:creationId xmlns:a16="http://schemas.microsoft.com/office/drawing/2014/main" id="{1C6F0F84-9668-4EA8-A3F5-3AD5AED3EFDD}"/>
              </a:ext>
            </a:extLst>
          </p:cNvPr>
          <p:cNvSpPr/>
          <p:nvPr userDrawn="1"/>
        </p:nvSpPr>
        <p:spPr>
          <a:xfrm>
            <a:off x="8549714" y="1233488"/>
            <a:ext cx="3342248" cy="24276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noProof="0"/>
          </a:p>
        </p:txBody>
      </p:sp>
      <p:sp>
        <p:nvSpPr>
          <p:cNvPr id="47" name="Prostokąt 46">
            <a:extLst>
              <a:ext uri="{FF2B5EF4-FFF2-40B4-BE49-F238E27FC236}">
                <a16:creationId xmlns:a16="http://schemas.microsoft.com/office/drawing/2014/main" id="{19CCCFCB-4EAD-47A3-8F4A-307EE022DD53}"/>
              </a:ext>
            </a:extLst>
          </p:cNvPr>
          <p:cNvSpPr/>
          <p:nvPr userDrawn="1"/>
        </p:nvSpPr>
        <p:spPr>
          <a:xfrm>
            <a:off x="8549714" y="3773171"/>
            <a:ext cx="3342248" cy="24276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noProof="0"/>
          </a:p>
        </p:txBody>
      </p:sp>
      <p:sp>
        <p:nvSpPr>
          <p:cNvPr id="49" name="Tekst — symbol zastępczy 39">
            <a:extLst>
              <a:ext uri="{FF2B5EF4-FFF2-40B4-BE49-F238E27FC236}">
                <a16:creationId xmlns:a16="http://schemas.microsoft.com/office/drawing/2014/main" id="{058CD71F-A7E3-4F68-ADE3-4E6B1BAE312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719398" y="1460126"/>
            <a:ext cx="3002880" cy="1974324"/>
          </a:xfrm>
        </p:spPr>
        <p:txBody>
          <a:bodyPr rtlCol="0"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l-PL" noProof="0"/>
              <a:t>Tutaj dodaj swój tekst</a:t>
            </a:r>
          </a:p>
        </p:txBody>
      </p:sp>
      <p:sp>
        <p:nvSpPr>
          <p:cNvPr id="50" name="Tekst — symbol zastępczy 39">
            <a:extLst>
              <a:ext uri="{FF2B5EF4-FFF2-40B4-BE49-F238E27FC236}">
                <a16:creationId xmlns:a16="http://schemas.microsoft.com/office/drawing/2014/main" id="{6EC40EC2-3775-4AF2-965D-0235107D834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719398" y="3999809"/>
            <a:ext cx="3002880" cy="1974324"/>
          </a:xfrm>
        </p:spPr>
        <p:txBody>
          <a:bodyPr rtlCol="0"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l-PL" noProof="0"/>
              <a:t>Tutaj dodaj swój tekst</a:t>
            </a:r>
          </a:p>
        </p:txBody>
      </p:sp>
      <p:sp>
        <p:nvSpPr>
          <p:cNvPr id="51" name="Obraz — symbol zastępczy 33">
            <a:extLst>
              <a:ext uri="{FF2B5EF4-FFF2-40B4-BE49-F238E27FC236}">
                <a16:creationId xmlns:a16="http://schemas.microsoft.com/office/drawing/2014/main" id="{F196EA03-E36C-4E2A-A82F-8FA76EC2DBFC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615473" y="4253638"/>
            <a:ext cx="1805204" cy="1466666"/>
          </a:xfrm>
        </p:spPr>
        <p:txBody>
          <a:bodyPr rtlCol="0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pPr rtl="0"/>
            <a:r>
              <a:rPr lang="pl-PL" noProof="0"/>
              <a:t>Kliknij ikonę, aby dodać obraz</a:t>
            </a:r>
          </a:p>
        </p:txBody>
      </p:sp>
      <p:sp>
        <p:nvSpPr>
          <p:cNvPr id="52" name="Obraz — symbol zastępczy 33">
            <a:extLst>
              <a:ext uri="{FF2B5EF4-FFF2-40B4-BE49-F238E27FC236}">
                <a16:creationId xmlns:a16="http://schemas.microsoft.com/office/drawing/2014/main" id="{9A754FAD-4B3A-4A76-9F0D-84DA72FD822B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415151" y="4253638"/>
            <a:ext cx="1805204" cy="1466666"/>
          </a:xfrm>
        </p:spPr>
        <p:txBody>
          <a:bodyPr rtlCol="0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pPr rtl="0"/>
            <a:r>
              <a:rPr lang="pl-PL" noProof="0"/>
              <a:t>Kliknij ikonę, aby dodać obraz</a:t>
            </a:r>
          </a:p>
        </p:txBody>
      </p:sp>
      <p:sp>
        <p:nvSpPr>
          <p:cNvPr id="53" name="Obraz — symbol zastępczy 33">
            <a:extLst>
              <a:ext uri="{FF2B5EF4-FFF2-40B4-BE49-F238E27FC236}">
                <a16:creationId xmlns:a16="http://schemas.microsoft.com/office/drawing/2014/main" id="{7A45718F-1012-47C4-BF29-7462E5C6CB90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6415151" y="1713954"/>
            <a:ext cx="1805204" cy="1466666"/>
          </a:xfrm>
        </p:spPr>
        <p:txBody>
          <a:bodyPr rtlCol="0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pPr rtl="0"/>
            <a:r>
              <a:rPr lang="pl-PL" noProof="0"/>
              <a:t>Kliknij ikonę, aby dodać obraz</a:t>
            </a:r>
          </a:p>
        </p:txBody>
      </p:sp>
    </p:spTree>
    <p:extLst>
      <p:ext uri="{BB962C8B-B14F-4D97-AF65-F5344CB8AC3E}">
        <p14:creationId xmlns:p14="http://schemas.microsoft.com/office/powerpoint/2010/main" val="62773224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1DD2DC66-11E4-4714-A8DE-E8AC34D49655}"/>
              </a:ext>
            </a:extLst>
          </p:cNvPr>
          <p:cNvSpPr/>
          <p:nvPr userDrawn="1"/>
        </p:nvSpPr>
        <p:spPr>
          <a:xfrm>
            <a:off x="371474" y="1660868"/>
            <a:ext cx="2686613" cy="24276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noProof="0"/>
          </a:p>
        </p:txBody>
      </p:sp>
      <p:sp>
        <p:nvSpPr>
          <p:cNvPr id="21" name="Prostokąt 20">
            <a:extLst>
              <a:ext uri="{FF2B5EF4-FFF2-40B4-BE49-F238E27FC236}">
                <a16:creationId xmlns:a16="http://schemas.microsoft.com/office/drawing/2014/main" id="{8CD9ECBB-3A0A-409C-B1C0-C8F4C3087894}"/>
              </a:ext>
            </a:extLst>
          </p:cNvPr>
          <p:cNvSpPr/>
          <p:nvPr userDrawn="1"/>
        </p:nvSpPr>
        <p:spPr>
          <a:xfrm>
            <a:off x="3316099" y="1660868"/>
            <a:ext cx="2686613" cy="24276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noProof="0"/>
          </a:p>
        </p:txBody>
      </p:sp>
      <p:sp>
        <p:nvSpPr>
          <p:cNvPr id="22" name="Prostokąt 21">
            <a:extLst>
              <a:ext uri="{FF2B5EF4-FFF2-40B4-BE49-F238E27FC236}">
                <a16:creationId xmlns:a16="http://schemas.microsoft.com/office/drawing/2014/main" id="{6FB4FA2C-0414-484D-95CD-C5E17E33E238}"/>
              </a:ext>
            </a:extLst>
          </p:cNvPr>
          <p:cNvSpPr/>
          <p:nvPr userDrawn="1"/>
        </p:nvSpPr>
        <p:spPr>
          <a:xfrm>
            <a:off x="6260723" y="1660868"/>
            <a:ext cx="2686613" cy="242760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noProof="0"/>
          </a:p>
        </p:txBody>
      </p:sp>
      <p:sp>
        <p:nvSpPr>
          <p:cNvPr id="25" name="Prostokąt 24">
            <a:extLst>
              <a:ext uri="{FF2B5EF4-FFF2-40B4-BE49-F238E27FC236}">
                <a16:creationId xmlns:a16="http://schemas.microsoft.com/office/drawing/2014/main" id="{8D0DE753-6478-4950-8F99-15952FCB6521}"/>
              </a:ext>
            </a:extLst>
          </p:cNvPr>
          <p:cNvSpPr/>
          <p:nvPr userDrawn="1"/>
        </p:nvSpPr>
        <p:spPr>
          <a:xfrm>
            <a:off x="9205348" y="1660868"/>
            <a:ext cx="2686613" cy="242760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noProof="0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1475" y="260351"/>
            <a:ext cx="11520488" cy="758824"/>
          </a:xfrm>
        </p:spPr>
        <p:txBody>
          <a:bodyPr rtlCol="0"/>
          <a:lstStyle/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17" name="Numer slajdu — symbol zastępczy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 rtlCol="0"/>
          <a:lstStyle/>
          <a:p>
            <a:pPr rtl="0"/>
            <a:fld id="{03DC2DEF-D2FE-4B45-ABA4-9F153FD1C98A}" type="slidenum">
              <a:rPr lang="pl-PL" noProof="0" smtClean="0"/>
              <a:t>‹#›</a:t>
            </a:fld>
            <a:endParaRPr lang="pl-PL" noProof="0"/>
          </a:p>
        </p:txBody>
      </p:sp>
      <p:cxnSp>
        <p:nvCxnSpPr>
          <p:cNvPr id="24" name="Łącznik prosty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Obraz — symbol zastępczy 33">
            <a:extLst>
              <a:ext uri="{FF2B5EF4-FFF2-40B4-BE49-F238E27FC236}">
                <a16:creationId xmlns:a16="http://schemas.microsoft.com/office/drawing/2014/main" id="{1644FD94-AD03-4C4F-A1A5-085DD8F566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7420" y="1761485"/>
            <a:ext cx="2494721" cy="2226366"/>
          </a:xfrm>
        </p:spPr>
        <p:txBody>
          <a:bodyPr rtlCol="0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pPr rtl="0"/>
            <a:r>
              <a:rPr lang="pl-PL" noProof="0"/>
              <a:t>Kliknij ikonę, aby dodać obraz</a:t>
            </a:r>
          </a:p>
        </p:txBody>
      </p:sp>
      <p:sp>
        <p:nvSpPr>
          <p:cNvPr id="28" name="Obraz — symbol zastępczy 33">
            <a:extLst>
              <a:ext uri="{FF2B5EF4-FFF2-40B4-BE49-F238E27FC236}">
                <a16:creationId xmlns:a16="http://schemas.microsoft.com/office/drawing/2014/main" id="{85BB27A3-DB87-46F4-8CA4-3C04A088E78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3412045" y="1761485"/>
            <a:ext cx="2494721" cy="2226366"/>
          </a:xfrm>
        </p:spPr>
        <p:txBody>
          <a:bodyPr rtlCol="0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pPr rtl="0"/>
            <a:r>
              <a:rPr lang="pl-PL" noProof="0"/>
              <a:t>Kliknij ikonę, aby dodać obraz</a:t>
            </a:r>
          </a:p>
        </p:txBody>
      </p:sp>
      <p:sp>
        <p:nvSpPr>
          <p:cNvPr id="29" name="Obraz — symbol zastępczy 33">
            <a:extLst>
              <a:ext uri="{FF2B5EF4-FFF2-40B4-BE49-F238E27FC236}">
                <a16:creationId xmlns:a16="http://schemas.microsoft.com/office/drawing/2014/main" id="{F356E399-83ED-4937-A1CC-F591866C0E8C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356669" y="1761485"/>
            <a:ext cx="2494721" cy="2226366"/>
          </a:xfrm>
        </p:spPr>
        <p:txBody>
          <a:bodyPr rtlCol="0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pPr rtl="0"/>
            <a:r>
              <a:rPr lang="pl-PL" noProof="0"/>
              <a:t>Kliknij ikonę, aby dodać obraz</a:t>
            </a:r>
          </a:p>
        </p:txBody>
      </p:sp>
      <p:sp>
        <p:nvSpPr>
          <p:cNvPr id="30" name="Obraz — symbol zastępczy 33">
            <a:extLst>
              <a:ext uri="{FF2B5EF4-FFF2-40B4-BE49-F238E27FC236}">
                <a16:creationId xmlns:a16="http://schemas.microsoft.com/office/drawing/2014/main" id="{0967254B-CF1D-4F0D-A7F6-EC4E117B7509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301294" y="1761485"/>
            <a:ext cx="2494721" cy="2226366"/>
          </a:xfrm>
        </p:spPr>
        <p:txBody>
          <a:bodyPr rtlCol="0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pPr rtl="0"/>
            <a:r>
              <a:rPr lang="pl-PL" noProof="0"/>
              <a:t>Kliknij ikonę, aby dodać obraz</a:t>
            </a:r>
          </a:p>
        </p:txBody>
      </p:sp>
      <p:sp>
        <p:nvSpPr>
          <p:cNvPr id="31" name="Tekst — symbol zastępczy 39">
            <a:extLst>
              <a:ext uri="{FF2B5EF4-FFF2-40B4-BE49-F238E27FC236}">
                <a16:creationId xmlns:a16="http://schemas.microsoft.com/office/drawing/2014/main" id="{0CEF6C35-6F7B-43AD-9E4D-44C2F8A7DFA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71474" y="4302782"/>
            <a:ext cx="2686613" cy="66678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sz="2000" b="1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l-PL" noProof="0"/>
              <a:t>Tutaj dodaj swój tekst</a:t>
            </a:r>
          </a:p>
        </p:txBody>
      </p:sp>
      <p:sp>
        <p:nvSpPr>
          <p:cNvPr id="33" name="Tekst — symbol zastępczy 39">
            <a:extLst>
              <a:ext uri="{FF2B5EF4-FFF2-40B4-BE49-F238E27FC236}">
                <a16:creationId xmlns:a16="http://schemas.microsoft.com/office/drawing/2014/main" id="{44EF032C-161A-4C58-B624-66488C255E1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71474" y="5058156"/>
            <a:ext cx="2686613" cy="66678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l-PL" noProof="0"/>
              <a:t>Tutaj dodaj swój tekst</a:t>
            </a:r>
          </a:p>
        </p:txBody>
      </p:sp>
      <p:sp>
        <p:nvSpPr>
          <p:cNvPr id="37" name="Tekst — symbol zastępczy 39">
            <a:extLst>
              <a:ext uri="{FF2B5EF4-FFF2-40B4-BE49-F238E27FC236}">
                <a16:creationId xmlns:a16="http://schemas.microsoft.com/office/drawing/2014/main" id="{ACF86334-F4A8-4CCD-944F-524700CD838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316099" y="4302782"/>
            <a:ext cx="2686613" cy="66678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sz="2000" b="1">
                <a:solidFill>
                  <a:schemeClr val="accent2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l-PL" noProof="0"/>
              <a:t>Tutaj dodaj swój tekst</a:t>
            </a:r>
          </a:p>
        </p:txBody>
      </p:sp>
      <p:sp>
        <p:nvSpPr>
          <p:cNvPr id="38" name="Tekst — symbol zastępczy 39">
            <a:extLst>
              <a:ext uri="{FF2B5EF4-FFF2-40B4-BE49-F238E27FC236}">
                <a16:creationId xmlns:a16="http://schemas.microsoft.com/office/drawing/2014/main" id="{135B4AC9-821C-4D70-8A4A-1992394DE43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16099" y="5058156"/>
            <a:ext cx="2686613" cy="66678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l-PL" noProof="0"/>
              <a:t>Tutaj dodaj swój tekst</a:t>
            </a:r>
          </a:p>
        </p:txBody>
      </p:sp>
      <p:sp>
        <p:nvSpPr>
          <p:cNvPr id="40" name="Tekst — symbol zastępczy 39">
            <a:extLst>
              <a:ext uri="{FF2B5EF4-FFF2-40B4-BE49-F238E27FC236}">
                <a16:creationId xmlns:a16="http://schemas.microsoft.com/office/drawing/2014/main" id="{D2CF516C-7598-43D3-95E9-5633F8F4469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60723" y="4302782"/>
            <a:ext cx="2686613" cy="66678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sz="2000" b="1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l-PL" noProof="0"/>
              <a:t>Tutaj dodaj swój tekst</a:t>
            </a:r>
          </a:p>
        </p:txBody>
      </p:sp>
      <p:sp>
        <p:nvSpPr>
          <p:cNvPr id="41" name="Tekst — symbol zastępczy 39">
            <a:extLst>
              <a:ext uri="{FF2B5EF4-FFF2-40B4-BE49-F238E27FC236}">
                <a16:creationId xmlns:a16="http://schemas.microsoft.com/office/drawing/2014/main" id="{12A6084C-5383-4EFC-8D49-33C5B61E649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60723" y="5058156"/>
            <a:ext cx="2686613" cy="66678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l-PL" noProof="0"/>
              <a:t>Tutaj dodaj swój tekst</a:t>
            </a:r>
          </a:p>
        </p:txBody>
      </p:sp>
      <p:sp>
        <p:nvSpPr>
          <p:cNvPr id="42" name="Tekst — symbol zastępczy 39">
            <a:extLst>
              <a:ext uri="{FF2B5EF4-FFF2-40B4-BE49-F238E27FC236}">
                <a16:creationId xmlns:a16="http://schemas.microsoft.com/office/drawing/2014/main" id="{EFC5493B-D3CF-41B9-A996-7FBE932504B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205350" y="4302782"/>
            <a:ext cx="2686613" cy="66678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sz="2000" b="1">
                <a:solidFill>
                  <a:schemeClr val="accent6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l-PL" noProof="0"/>
              <a:t>Tutaj dodaj swój tekst</a:t>
            </a:r>
          </a:p>
        </p:txBody>
      </p:sp>
      <p:sp>
        <p:nvSpPr>
          <p:cNvPr id="44" name="Tekst — symbol zastępczy 39">
            <a:extLst>
              <a:ext uri="{FF2B5EF4-FFF2-40B4-BE49-F238E27FC236}">
                <a16:creationId xmlns:a16="http://schemas.microsoft.com/office/drawing/2014/main" id="{33A98F60-C169-44C1-9654-2239C9C1F29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205350" y="5058156"/>
            <a:ext cx="2686613" cy="66678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l-PL" noProof="0"/>
              <a:t>Tutaj dodaj swój tekst</a:t>
            </a:r>
          </a:p>
        </p:txBody>
      </p:sp>
    </p:spTree>
    <p:extLst>
      <p:ext uri="{BB962C8B-B14F-4D97-AF65-F5344CB8AC3E}">
        <p14:creationId xmlns:p14="http://schemas.microsoft.com/office/powerpoint/2010/main" val="188473430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rostokąt 22">
            <a:extLst>
              <a:ext uri="{FF2B5EF4-FFF2-40B4-BE49-F238E27FC236}">
                <a16:creationId xmlns:a16="http://schemas.microsoft.com/office/drawing/2014/main" id="{FBB81E01-55F6-44A7-8ACB-B172EA0F9FB3}"/>
              </a:ext>
            </a:extLst>
          </p:cNvPr>
          <p:cNvSpPr/>
          <p:nvPr userDrawn="1"/>
        </p:nvSpPr>
        <p:spPr>
          <a:xfrm>
            <a:off x="467420" y="3895002"/>
            <a:ext cx="2494721" cy="2067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noProof="0"/>
          </a:p>
        </p:txBody>
      </p:sp>
      <p:sp>
        <p:nvSpPr>
          <p:cNvPr id="26" name="Prostokąt 25">
            <a:extLst>
              <a:ext uri="{FF2B5EF4-FFF2-40B4-BE49-F238E27FC236}">
                <a16:creationId xmlns:a16="http://schemas.microsoft.com/office/drawing/2014/main" id="{FAD85DF7-0BE8-4B88-98A1-F5062CDAA964}"/>
              </a:ext>
            </a:extLst>
          </p:cNvPr>
          <p:cNvSpPr/>
          <p:nvPr userDrawn="1"/>
        </p:nvSpPr>
        <p:spPr>
          <a:xfrm>
            <a:off x="3412044" y="3895002"/>
            <a:ext cx="2494721" cy="20672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noProof="0"/>
          </a:p>
        </p:txBody>
      </p:sp>
      <p:sp>
        <p:nvSpPr>
          <p:cNvPr id="27" name="Prostokąt 26">
            <a:extLst>
              <a:ext uri="{FF2B5EF4-FFF2-40B4-BE49-F238E27FC236}">
                <a16:creationId xmlns:a16="http://schemas.microsoft.com/office/drawing/2014/main" id="{DF69394C-95D0-4D10-A34D-A35EF27D2806}"/>
              </a:ext>
            </a:extLst>
          </p:cNvPr>
          <p:cNvSpPr/>
          <p:nvPr userDrawn="1"/>
        </p:nvSpPr>
        <p:spPr>
          <a:xfrm>
            <a:off x="6356668" y="3895002"/>
            <a:ext cx="2494721" cy="20672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noProof="0"/>
          </a:p>
        </p:txBody>
      </p:sp>
      <p:sp>
        <p:nvSpPr>
          <p:cNvPr id="32" name="Prostokąt 31">
            <a:extLst>
              <a:ext uri="{FF2B5EF4-FFF2-40B4-BE49-F238E27FC236}">
                <a16:creationId xmlns:a16="http://schemas.microsoft.com/office/drawing/2014/main" id="{86DBF753-694A-4503-A33B-73C09E8EE3A5}"/>
              </a:ext>
            </a:extLst>
          </p:cNvPr>
          <p:cNvSpPr/>
          <p:nvPr userDrawn="1"/>
        </p:nvSpPr>
        <p:spPr>
          <a:xfrm>
            <a:off x="9301294" y="3895002"/>
            <a:ext cx="2494721" cy="20672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noProof="0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1475" y="260351"/>
            <a:ext cx="11520488" cy="758824"/>
          </a:xfrm>
        </p:spPr>
        <p:txBody>
          <a:bodyPr rtlCol="0"/>
          <a:lstStyle/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17" name="Numer slajdu — symbol zastępczy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 rtlCol="0"/>
          <a:lstStyle/>
          <a:p>
            <a:pPr rtl="0"/>
            <a:fld id="{03DC2DEF-D2FE-4B45-ABA4-9F153FD1C98A}" type="slidenum">
              <a:rPr lang="pl-PL" noProof="0" smtClean="0"/>
              <a:t>‹#›</a:t>
            </a:fld>
            <a:endParaRPr lang="pl-PL" noProof="0"/>
          </a:p>
        </p:txBody>
      </p:sp>
      <p:cxnSp>
        <p:nvCxnSpPr>
          <p:cNvPr id="24" name="Łącznik prosty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Obraz — symbol zastępczy 33">
            <a:extLst>
              <a:ext uri="{FF2B5EF4-FFF2-40B4-BE49-F238E27FC236}">
                <a16:creationId xmlns:a16="http://schemas.microsoft.com/office/drawing/2014/main" id="{1644FD94-AD03-4C4F-A1A5-085DD8F566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7420" y="1522949"/>
            <a:ext cx="2494721" cy="2226366"/>
          </a:xfrm>
        </p:spPr>
        <p:txBody>
          <a:bodyPr rtlCol="0"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pPr rtl="0"/>
            <a:r>
              <a:rPr lang="pl-PL" noProof="0"/>
              <a:t>Kliknij ikonę, aby dodać obraz</a:t>
            </a:r>
          </a:p>
        </p:txBody>
      </p:sp>
      <p:sp>
        <p:nvSpPr>
          <p:cNvPr id="28" name="Obraz — symbol zastępczy 33">
            <a:extLst>
              <a:ext uri="{FF2B5EF4-FFF2-40B4-BE49-F238E27FC236}">
                <a16:creationId xmlns:a16="http://schemas.microsoft.com/office/drawing/2014/main" id="{85BB27A3-DB87-46F4-8CA4-3C04A088E78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3412045" y="1522949"/>
            <a:ext cx="2494721" cy="2226366"/>
          </a:xfrm>
        </p:spPr>
        <p:txBody>
          <a:bodyPr rtlCol="0"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pPr rtl="0"/>
            <a:r>
              <a:rPr lang="pl-PL" noProof="0"/>
              <a:t>Kliknij ikonę, aby dodać obraz</a:t>
            </a:r>
          </a:p>
        </p:txBody>
      </p:sp>
      <p:sp>
        <p:nvSpPr>
          <p:cNvPr id="29" name="Obraz — symbol zastępczy 33">
            <a:extLst>
              <a:ext uri="{FF2B5EF4-FFF2-40B4-BE49-F238E27FC236}">
                <a16:creationId xmlns:a16="http://schemas.microsoft.com/office/drawing/2014/main" id="{F356E399-83ED-4937-A1CC-F591866C0E8C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356669" y="1522949"/>
            <a:ext cx="2494721" cy="2226366"/>
          </a:xfrm>
        </p:spPr>
        <p:txBody>
          <a:bodyPr rtlCol="0"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pPr rtl="0"/>
            <a:r>
              <a:rPr lang="pl-PL" noProof="0"/>
              <a:t>Kliknij ikonę, aby dodać obraz</a:t>
            </a:r>
          </a:p>
        </p:txBody>
      </p:sp>
      <p:sp>
        <p:nvSpPr>
          <p:cNvPr id="30" name="Obraz — symbol zastępczy 33">
            <a:extLst>
              <a:ext uri="{FF2B5EF4-FFF2-40B4-BE49-F238E27FC236}">
                <a16:creationId xmlns:a16="http://schemas.microsoft.com/office/drawing/2014/main" id="{0967254B-CF1D-4F0D-A7F6-EC4E117B7509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301294" y="1522949"/>
            <a:ext cx="2494721" cy="2226366"/>
          </a:xfrm>
        </p:spPr>
        <p:txBody>
          <a:bodyPr rtlCol="0"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pPr rtl="0"/>
            <a:r>
              <a:rPr lang="pl-PL" noProof="0"/>
              <a:t>Kliknij ikonę, aby dodać obraz</a:t>
            </a:r>
          </a:p>
        </p:txBody>
      </p:sp>
      <p:sp>
        <p:nvSpPr>
          <p:cNvPr id="31" name="Tekst — symbol zastępczy 39">
            <a:extLst>
              <a:ext uri="{FF2B5EF4-FFF2-40B4-BE49-F238E27FC236}">
                <a16:creationId xmlns:a16="http://schemas.microsoft.com/office/drawing/2014/main" id="{0CEF6C35-6F7B-43AD-9E4D-44C2F8A7DFA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4610" y="4123880"/>
            <a:ext cx="2220341" cy="66678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l-PL" noProof="0"/>
              <a:t>Tutaj dodaj swój tekst</a:t>
            </a:r>
          </a:p>
        </p:txBody>
      </p:sp>
      <p:sp>
        <p:nvSpPr>
          <p:cNvPr id="33" name="Tekst — symbol zastępczy 39">
            <a:extLst>
              <a:ext uri="{FF2B5EF4-FFF2-40B4-BE49-F238E27FC236}">
                <a16:creationId xmlns:a16="http://schemas.microsoft.com/office/drawing/2014/main" id="{44EF032C-161A-4C58-B624-66488C255E1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4610" y="4879254"/>
            <a:ext cx="2220341" cy="66678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l-PL" noProof="0"/>
              <a:t>Tutaj dodaj swój tekst</a:t>
            </a:r>
          </a:p>
        </p:txBody>
      </p:sp>
      <p:sp>
        <p:nvSpPr>
          <p:cNvPr id="37" name="Tekst — symbol zastępczy 39">
            <a:extLst>
              <a:ext uri="{FF2B5EF4-FFF2-40B4-BE49-F238E27FC236}">
                <a16:creationId xmlns:a16="http://schemas.microsoft.com/office/drawing/2014/main" id="{ACF86334-F4A8-4CCD-944F-524700CD838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549235" y="4123880"/>
            <a:ext cx="2220341" cy="66678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l-PL" noProof="0"/>
              <a:t>Tutaj dodaj swój tekst</a:t>
            </a:r>
          </a:p>
        </p:txBody>
      </p:sp>
      <p:sp>
        <p:nvSpPr>
          <p:cNvPr id="38" name="Tekst — symbol zastępczy 39">
            <a:extLst>
              <a:ext uri="{FF2B5EF4-FFF2-40B4-BE49-F238E27FC236}">
                <a16:creationId xmlns:a16="http://schemas.microsoft.com/office/drawing/2014/main" id="{135B4AC9-821C-4D70-8A4A-1992394DE43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549235" y="4879254"/>
            <a:ext cx="2220341" cy="66678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l-PL" noProof="0"/>
              <a:t>Tutaj dodaj swój tekst</a:t>
            </a:r>
          </a:p>
        </p:txBody>
      </p:sp>
      <p:sp>
        <p:nvSpPr>
          <p:cNvPr id="40" name="Tekst — symbol zastępczy 39">
            <a:extLst>
              <a:ext uri="{FF2B5EF4-FFF2-40B4-BE49-F238E27FC236}">
                <a16:creationId xmlns:a16="http://schemas.microsoft.com/office/drawing/2014/main" id="{D2CF516C-7598-43D3-95E9-5633F8F4469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493859" y="4123880"/>
            <a:ext cx="2220341" cy="66678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l-PL" noProof="0"/>
              <a:t>Tutaj dodaj swój tekst</a:t>
            </a:r>
          </a:p>
        </p:txBody>
      </p:sp>
      <p:sp>
        <p:nvSpPr>
          <p:cNvPr id="41" name="Tekst — symbol zastępczy 39">
            <a:extLst>
              <a:ext uri="{FF2B5EF4-FFF2-40B4-BE49-F238E27FC236}">
                <a16:creationId xmlns:a16="http://schemas.microsoft.com/office/drawing/2014/main" id="{12A6084C-5383-4EFC-8D49-33C5B61E649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493859" y="4879254"/>
            <a:ext cx="2220341" cy="66678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l-PL" noProof="0"/>
              <a:t>Tutaj dodaj swój tekst</a:t>
            </a:r>
          </a:p>
        </p:txBody>
      </p:sp>
      <p:sp>
        <p:nvSpPr>
          <p:cNvPr id="42" name="Tekst — symbol zastępczy 39">
            <a:extLst>
              <a:ext uri="{FF2B5EF4-FFF2-40B4-BE49-F238E27FC236}">
                <a16:creationId xmlns:a16="http://schemas.microsoft.com/office/drawing/2014/main" id="{EFC5493B-D3CF-41B9-A996-7FBE932504B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438486" y="4123880"/>
            <a:ext cx="2220341" cy="66678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l-PL" noProof="0"/>
              <a:t>Tutaj dodaj swój tekst</a:t>
            </a:r>
          </a:p>
        </p:txBody>
      </p:sp>
      <p:sp>
        <p:nvSpPr>
          <p:cNvPr id="44" name="Tekst — symbol zastępczy 39">
            <a:extLst>
              <a:ext uri="{FF2B5EF4-FFF2-40B4-BE49-F238E27FC236}">
                <a16:creationId xmlns:a16="http://schemas.microsoft.com/office/drawing/2014/main" id="{33A98F60-C169-44C1-9654-2239C9C1F29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438486" y="4879254"/>
            <a:ext cx="2220341" cy="66678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l-PL" noProof="0"/>
              <a:t>Tutaj dodaj swój tekst</a:t>
            </a:r>
          </a:p>
        </p:txBody>
      </p:sp>
    </p:spTree>
    <p:extLst>
      <p:ext uri="{BB962C8B-B14F-4D97-AF65-F5344CB8AC3E}">
        <p14:creationId xmlns:p14="http://schemas.microsoft.com/office/powerpoint/2010/main" val="56538280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1475" y="260351"/>
            <a:ext cx="11520488" cy="758824"/>
          </a:xfrm>
        </p:spPr>
        <p:txBody>
          <a:bodyPr rtlCol="0"/>
          <a:lstStyle/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17" name="Numer slajdu — symbol zastępczy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 rtlCol="0"/>
          <a:lstStyle/>
          <a:p>
            <a:pPr rtl="0"/>
            <a:fld id="{03DC2DEF-D2FE-4B45-ABA4-9F153FD1C98A}" type="slidenum">
              <a:rPr lang="pl-PL" noProof="0" smtClean="0"/>
              <a:t>‹#›</a:t>
            </a:fld>
            <a:endParaRPr lang="pl-PL" noProof="0"/>
          </a:p>
        </p:txBody>
      </p:sp>
      <p:cxnSp>
        <p:nvCxnSpPr>
          <p:cNvPr id="24" name="Łącznik prosty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Wykres — symbol zastępczy 3">
            <a:extLst>
              <a:ext uri="{FF2B5EF4-FFF2-40B4-BE49-F238E27FC236}">
                <a16:creationId xmlns:a16="http://schemas.microsoft.com/office/drawing/2014/main" id="{56084AEC-DB39-4367-A213-BB2FE4AD38BE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4900613" y="1233488"/>
            <a:ext cx="6991350" cy="4967287"/>
          </a:xfrm>
        </p:spPr>
        <p:txBody>
          <a:bodyPr rtlCol="0">
            <a:normAutofit/>
          </a:bodyPr>
          <a:lstStyle>
            <a:lvl1pPr marL="0" indent="0" algn="ctr">
              <a:buNone/>
              <a:defRPr sz="2000"/>
            </a:lvl1pPr>
          </a:lstStyle>
          <a:p>
            <a:pPr rtl="0"/>
            <a:r>
              <a:rPr lang="pl-PL" noProof="0"/>
              <a:t>Kliknij ikonę, aby dodać wykres</a:t>
            </a:r>
          </a:p>
        </p:txBody>
      </p:sp>
      <p:sp>
        <p:nvSpPr>
          <p:cNvPr id="25" name="Prostokąt 24">
            <a:extLst>
              <a:ext uri="{FF2B5EF4-FFF2-40B4-BE49-F238E27FC236}">
                <a16:creationId xmlns:a16="http://schemas.microsoft.com/office/drawing/2014/main" id="{D928258E-48B5-471F-BC61-B45FB2CA51BA}"/>
              </a:ext>
            </a:extLst>
          </p:cNvPr>
          <p:cNvSpPr/>
          <p:nvPr userDrawn="1"/>
        </p:nvSpPr>
        <p:spPr>
          <a:xfrm>
            <a:off x="371474" y="1233488"/>
            <a:ext cx="4419187" cy="49672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noProof="0"/>
          </a:p>
        </p:txBody>
      </p:sp>
      <p:sp>
        <p:nvSpPr>
          <p:cNvPr id="6" name="Tekst — symbol zastępczy 5">
            <a:extLst>
              <a:ext uri="{FF2B5EF4-FFF2-40B4-BE49-F238E27FC236}">
                <a16:creationId xmlns:a16="http://schemas.microsoft.com/office/drawing/2014/main" id="{9867FAC3-5109-4D5D-8105-FC48313396C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46100" y="1450975"/>
            <a:ext cx="4065588" cy="4552950"/>
          </a:xfrm>
        </p:spPr>
        <p:txBody>
          <a:bodyPr rtlCol="0"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l-PL" noProof="0"/>
              <a:t>Kliknij, aby edytować style wzorców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</a:p>
        </p:txBody>
      </p:sp>
    </p:spTree>
    <p:extLst>
      <p:ext uri="{BB962C8B-B14F-4D97-AF65-F5344CB8AC3E}">
        <p14:creationId xmlns:p14="http://schemas.microsoft.com/office/powerpoint/2010/main" val="105967963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1475" y="260351"/>
            <a:ext cx="11520488" cy="758824"/>
          </a:xfrm>
        </p:spPr>
        <p:txBody>
          <a:bodyPr rtlCol="0"/>
          <a:lstStyle/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17" name="Numer slajdu — symbol zastępczy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 rtlCol="0"/>
          <a:lstStyle/>
          <a:p>
            <a:pPr rtl="0"/>
            <a:fld id="{03DC2DEF-D2FE-4B45-ABA4-9F153FD1C98A}" type="slidenum">
              <a:rPr lang="pl-PL" noProof="0" smtClean="0"/>
              <a:t>‹#›</a:t>
            </a:fld>
            <a:endParaRPr lang="pl-PL" noProof="0"/>
          </a:p>
        </p:txBody>
      </p:sp>
      <p:cxnSp>
        <p:nvCxnSpPr>
          <p:cNvPr id="24" name="Łącznik prosty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Wykres — symbol zastępczy 3">
            <a:extLst>
              <a:ext uri="{FF2B5EF4-FFF2-40B4-BE49-F238E27FC236}">
                <a16:creationId xmlns:a16="http://schemas.microsoft.com/office/drawing/2014/main" id="{56084AEC-DB39-4367-A213-BB2FE4AD38BE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371475" y="1233488"/>
            <a:ext cx="11520488" cy="4967287"/>
          </a:xfrm>
        </p:spPr>
        <p:txBody>
          <a:bodyPr rtlCol="0">
            <a:normAutofit/>
          </a:bodyPr>
          <a:lstStyle>
            <a:lvl1pPr marL="0" indent="0" algn="ctr">
              <a:buNone/>
              <a:defRPr sz="2000"/>
            </a:lvl1pPr>
          </a:lstStyle>
          <a:p>
            <a:pPr rtl="0"/>
            <a:r>
              <a:rPr lang="pl-PL" noProof="0"/>
              <a:t>Kliknij ikonę, aby dodać wykres</a:t>
            </a:r>
          </a:p>
        </p:txBody>
      </p:sp>
    </p:spTree>
    <p:extLst>
      <p:ext uri="{BB962C8B-B14F-4D97-AF65-F5344CB8AC3E}">
        <p14:creationId xmlns:p14="http://schemas.microsoft.com/office/powerpoint/2010/main" val="258952979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1475" y="260351"/>
            <a:ext cx="11520488" cy="758824"/>
          </a:xfrm>
        </p:spPr>
        <p:txBody>
          <a:bodyPr rtlCol="0"/>
          <a:lstStyle/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17" name="Numer slajdu — symbol zastępczy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 rtlCol="0"/>
          <a:lstStyle/>
          <a:p>
            <a:pPr rtl="0"/>
            <a:fld id="{03DC2DEF-D2FE-4B45-ABA4-9F153FD1C98A}" type="slidenum">
              <a:rPr lang="pl-PL" noProof="0" smtClean="0"/>
              <a:t>‹#›</a:t>
            </a:fld>
            <a:endParaRPr lang="pl-PL" noProof="0"/>
          </a:p>
        </p:txBody>
      </p:sp>
      <p:cxnSp>
        <p:nvCxnSpPr>
          <p:cNvPr id="24" name="Łącznik prosty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Wykres — symbol zastępczy 3">
            <a:extLst>
              <a:ext uri="{FF2B5EF4-FFF2-40B4-BE49-F238E27FC236}">
                <a16:creationId xmlns:a16="http://schemas.microsoft.com/office/drawing/2014/main" id="{56084AEC-DB39-4367-A213-BB2FE4AD38BE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371475" y="1233488"/>
            <a:ext cx="7450621" cy="4967287"/>
          </a:xfrm>
        </p:spPr>
        <p:txBody>
          <a:bodyPr rtlCol="0">
            <a:normAutofit/>
          </a:bodyPr>
          <a:lstStyle>
            <a:lvl1pPr marL="0" indent="0" algn="ctr">
              <a:buNone/>
              <a:defRPr sz="2000"/>
            </a:lvl1pPr>
          </a:lstStyle>
          <a:p>
            <a:pPr rtl="0"/>
            <a:r>
              <a:rPr lang="pl-PL" noProof="0"/>
              <a:t>Kliknij ikonę, aby dodać wykres</a:t>
            </a:r>
          </a:p>
        </p:txBody>
      </p:sp>
      <p:sp>
        <p:nvSpPr>
          <p:cNvPr id="5" name="Obraz — symbol zastępczy 4">
            <a:extLst>
              <a:ext uri="{FF2B5EF4-FFF2-40B4-BE49-F238E27FC236}">
                <a16:creationId xmlns:a16="http://schemas.microsoft.com/office/drawing/2014/main" id="{F1D1D3DC-359F-47D3-A498-6E5DEF615BD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940675" y="1233488"/>
            <a:ext cx="3951288" cy="4967287"/>
          </a:xfrm>
        </p:spPr>
        <p:txBody>
          <a:bodyPr rtlCol="0">
            <a:normAutofit/>
          </a:bodyPr>
          <a:lstStyle>
            <a:lvl1pPr marL="0" indent="0" algn="ctr">
              <a:buNone/>
              <a:defRPr sz="2000"/>
            </a:lvl1pPr>
          </a:lstStyle>
          <a:p>
            <a:pPr rtl="0"/>
            <a:r>
              <a:rPr lang="pl-PL" noProof="0"/>
              <a:t>Kliknij ikonę, aby dodać obraz</a:t>
            </a:r>
          </a:p>
        </p:txBody>
      </p:sp>
    </p:spTree>
    <p:extLst>
      <p:ext uri="{BB962C8B-B14F-4D97-AF65-F5344CB8AC3E}">
        <p14:creationId xmlns:p14="http://schemas.microsoft.com/office/powerpoint/2010/main" val="384059300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1475" y="260351"/>
            <a:ext cx="11520488" cy="758824"/>
          </a:xfrm>
        </p:spPr>
        <p:txBody>
          <a:bodyPr rtlCol="0"/>
          <a:lstStyle/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17" name="Numer slajdu — symbol zastępczy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 rtlCol="0"/>
          <a:lstStyle/>
          <a:p>
            <a:pPr rtl="0"/>
            <a:fld id="{03DC2DEF-D2FE-4B45-ABA4-9F153FD1C98A}" type="slidenum">
              <a:rPr lang="pl-PL" noProof="0" smtClean="0"/>
              <a:t>‹#›</a:t>
            </a:fld>
            <a:endParaRPr lang="pl-PL" noProof="0"/>
          </a:p>
        </p:txBody>
      </p:sp>
      <p:cxnSp>
        <p:nvCxnSpPr>
          <p:cNvPr id="24" name="Łącznik prosty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Wykres — symbol zastępczy 3">
            <a:extLst>
              <a:ext uri="{FF2B5EF4-FFF2-40B4-BE49-F238E27FC236}">
                <a16:creationId xmlns:a16="http://schemas.microsoft.com/office/drawing/2014/main" id="{56084AEC-DB39-4367-A213-BB2FE4AD38BE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381415" y="1233488"/>
            <a:ext cx="5512490" cy="4967287"/>
          </a:xfrm>
        </p:spPr>
        <p:txBody>
          <a:bodyPr rtlCol="0">
            <a:normAutofit/>
          </a:bodyPr>
          <a:lstStyle>
            <a:lvl1pPr marL="0" indent="0" algn="ctr">
              <a:buNone/>
              <a:defRPr sz="2000"/>
            </a:lvl1pPr>
          </a:lstStyle>
          <a:p>
            <a:pPr rtl="0"/>
            <a:r>
              <a:rPr lang="pl-PL" noProof="0"/>
              <a:t>Kliknij ikonę, aby dodać wykres</a:t>
            </a:r>
          </a:p>
        </p:txBody>
      </p:sp>
      <p:sp>
        <p:nvSpPr>
          <p:cNvPr id="7" name="Wykres — symbol zastępczy 3">
            <a:extLst>
              <a:ext uri="{FF2B5EF4-FFF2-40B4-BE49-F238E27FC236}">
                <a16:creationId xmlns:a16="http://schemas.microsoft.com/office/drawing/2014/main" id="{6750280A-6976-42F9-B984-8601DD1972DC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6379473" y="1233488"/>
            <a:ext cx="5512490" cy="4967287"/>
          </a:xfrm>
        </p:spPr>
        <p:txBody>
          <a:bodyPr rtlCol="0">
            <a:normAutofit/>
          </a:bodyPr>
          <a:lstStyle>
            <a:lvl1pPr marL="0" indent="0" algn="ctr">
              <a:buNone/>
              <a:defRPr sz="2000"/>
            </a:lvl1pPr>
          </a:lstStyle>
          <a:p>
            <a:pPr rtl="0"/>
            <a:r>
              <a:rPr lang="pl-PL" noProof="0"/>
              <a:t>Kliknij ikonę, aby dodać wykres</a:t>
            </a:r>
          </a:p>
        </p:txBody>
      </p:sp>
      <p:cxnSp>
        <p:nvCxnSpPr>
          <p:cNvPr id="6" name="Łącznik prosty 5">
            <a:extLst>
              <a:ext uri="{FF2B5EF4-FFF2-40B4-BE49-F238E27FC236}">
                <a16:creationId xmlns:a16="http://schemas.microsoft.com/office/drawing/2014/main" id="{5E63221D-DF23-4F80-AB42-A74C1B1CB425}"/>
              </a:ext>
            </a:extLst>
          </p:cNvPr>
          <p:cNvCxnSpPr/>
          <p:nvPr userDrawn="1"/>
        </p:nvCxnSpPr>
        <p:spPr>
          <a:xfrm>
            <a:off x="6125817" y="1233488"/>
            <a:ext cx="0" cy="4967287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73957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1475" y="260351"/>
            <a:ext cx="11520488" cy="758824"/>
          </a:xfrm>
        </p:spPr>
        <p:txBody>
          <a:bodyPr rtlCol="0"/>
          <a:lstStyle/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17" name="Numer slajdu — symbol zastępczy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 rtlCol="0"/>
          <a:lstStyle/>
          <a:p>
            <a:pPr rtl="0"/>
            <a:fld id="{03DC2DEF-D2FE-4B45-ABA4-9F153FD1C98A}" type="slidenum">
              <a:rPr lang="pl-PL" noProof="0" smtClean="0"/>
              <a:t>‹#›</a:t>
            </a:fld>
            <a:endParaRPr lang="pl-PL" noProof="0"/>
          </a:p>
        </p:txBody>
      </p:sp>
      <p:cxnSp>
        <p:nvCxnSpPr>
          <p:cNvPr id="24" name="Łącznik prosty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Wykres — symbol zastępczy 3">
            <a:extLst>
              <a:ext uri="{FF2B5EF4-FFF2-40B4-BE49-F238E27FC236}">
                <a16:creationId xmlns:a16="http://schemas.microsoft.com/office/drawing/2014/main" id="{56084AEC-DB39-4367-A213-BB2FE4AD38BE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510622" y="1362696"/>
            <a:ext cx="5552246" cy="2294899"/>
          </a:xfrm>
        </p:spPr>
        <p:txBody>
          <a:bodyPr rtlCol="0">
            <a:normAutofit/>
          </a:bodyPr>
          <a:lstStyle>
            <a:lvl1pPr marL="0" indent="0" algn="ctr">
              <a:buNone/>
              <a:defRPr sz="2000"/>
            </a:lvl1pPr>
          </a:lstStyle>
          <a:p>
            <a:pPr rtl="0"/>
            <a:r>
              <a:rPr lang="pl-PL" noProof="0"/>
              <a:t>Kliknij ikonę, aby dodać wykres</a:t>
            </a:r>
          </a:p>
        </p:txBody>
      </p:sp>
      <p:sp>
        <p:nvSpPr>
          <p:cNvPr id="9" name="Wykres — symbol zastępczy 3">
            <a:extLst>
              <a:ext uri="{FF2B5EF4-FFF2-40B4-BE49-F238E27FC236}">
                <a16:creationId xmlns:a16="http://schemas.microsoft.com/office/drawing/2014/main" id="{3CC4F2FB-E360-40E2-BDA5-455EB243C216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500682" y="3781218"/>
            <a:ext cx="5552246" cy="2294899"/>
          </a:xfrm>
        </p:spPr>
        <p:txBody>
          <a:bodyPr rtlCol="0">
            <a:normAutofit/>
          </a:bodyPr>
          <a:lstStyle>
            <a:lvl1pPr marL="0" indent="0" algn="ctr">
              <a:buNone/>
              <a:defRPr sz="2000"/>
            </a:lvl1pPr>
          </a:lstStyle>
          <a:p>
            <a:pPr rtl="0"/>
            <a:r>
              <a:rPr lang="pl-PL" noProof="0"/>
              <a:t>Kliknij ikonę, aby dodać wykres</a:t>
            </a:r>
          </a:p>
        </p:txBody>
      </p:sp>
      <p:sp>
        <p:nvSpPr>
          <p:cNvPr id="10" name="Wykres — symbol zastępczy 3">
            <a:extLst>
              <a:ext uri="{FF2B5EF4-FFF2-40B4-BE49-F238E27FC236}">
                <a16:creationId xmlns:a16="http://schemas.microsoft.com/office/drawing/2014/main" id="{6373EAFD-6648-4861-97FB-A3961B86C814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6208643" y="1367561"/>
            <a:ext cx="5552246" cy="2294899"/>
          </a:xfrm>
        </p:spPr>
        <p:txBody>
          <a:bodyPr rtlCol="0">
            <a:normAutofit/>
          </a:bodyPr>
          <a:lstStyle>
            <a:lvl1pPr marL="0" indent="0" algn="ctr">
              <a:buNone/>
              <a:defRPr sz="2000"/>
            </a:lvl1pPr>
          </a:lstStyle>
          <a:p>
            <a:pPr rtl="0"/>
            <a:r>
              <a:rPr lang="pl-PL" noProof="0"/>
              <a:t>Kliknij ikonę, aby dodać wykres</a:t>
            </a:r>
          </a:p>
        </p:txBody>
      </p:sp>
      <p:sp>
        <p:nvSpPr>
          <p:cNvPr id="11" name="Wykres — symbol zastępczy 3">
            <a:extLst>
              <a:ext uri="{FF2B5EF4-FFF2-40B4-BE49-F238E27FC236}">
                <a16:creationId xmlns:a16="http://schemas.microsoft.com/office/drawing/2014/main" id="{CF0E102C-57E1-46ED-BE41-21C356F42BAD}"/>
              </a:ext>
            </a:extLst>
          </p:cNvPr>
          <p:cNvSpPr>
            <a:spLocks noGrp="1"/>
          </p:cNvSpPr>
          <p:nvPr>
            <p:ph type="chart" sz="quarter" idx="16"/>
          </p:nvPr>
        </p:nvSpPr>
        <p:spPr>
          <a:xfrm>
            <a:off x="6198703" y="3786083"/>
            <a:ext cx="5552246" cy="2294899"/>
          </a:xfrm>
        </p:spPr>
        <p:txBody>
          <a:bodyPr rtlCol="0">
            <a:normAutofit/>
          </a:bodyPr>
          <a:lstStyle>
            <a:lvl1pPr marL="0" indent="0" algn="ctr">
              <a:buNone/>
              <a:defRPr sz="2000"/>
            </a:lvl1pPr>
          </a:lstStyle>
          <a:p>
            <a:pPr rtl="0"/>
            <a:r>
              <a:rPr lang="pl-PL" noProof="0"/>
              <a:t>Kliknij ikonę, aby dodać wykres</a:t>
            </a:r>
          </a:p>
        </p:txBody>
      </p:sp>
    </p:spTree>
    <p:extLst>
      <p:ext uri="{BB962C8B-B14F-4D97-AF65-F5344CB8AC3E}">
        <p14:creationId xmlns:p14="http://schemas.microsoft.com/office/powerpoint/2010/main" val="1020844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rostokąt 6">
            <a:extLst>
              <a:ext uri="{FF2B5EF4-FFF2-40B4-BE49-F238E27FC236}">
                <a16:creationId xmlns:a16="http://schemas.microsoft.com/office/drawing/2014/main" id="{76607FB0-0FB2-41FD-B334-74C7B05B8CE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noProof="0"/>
          </a:p>
        </p:txBody>
      </p:sp>
      <p:sp>
        <p:nvSpPr>
          <p:cNvPr id="15" name="Prostokąt 14">
            <a:extLst>
              <a:ext uri="{FF2B5EF4-FFF2-40B4-BE49-F238E27FC236}">
                <a16:creationId xmlns:a16="http://schemas.microsoft.com/office/drawing/2014/main" id="{1517DDCC-4521-4225-8F36-D4B39128409A}"/>
              </a:ext>
            </a:extLst>
          </p:cNvPr>
          <p:cNvSpPr/>
          <p:nvPr userDrawn="1"/>
        </p:nvSpPr>
        <p:spPr>
          <a:xfrm>
            <a:off x="8991600" y="3965574"/>
            <a:ext cx="3200400" cy="2892426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noProof="0"/>
          </a:p>
        </p:txBody>
      </p:sp>
      <p:sp>
        <p:nvSpPr>
          <p:cNvPr id="6" name="Prostokąt 5">
            <a:extLst>
              <a:ext uri="{FF2B5EF4-FFF2-40B4-BE49-F238E27FC236}">
                <a16:creationId xmlns:a16="http://schemas.microsoft.com/office/drawing/2014/main" id="{B16570C8-2343-4B74-AF97-DC7CE5D92865}"/>
              </a:ext>
            </a:extLst>
          </p:cNvPr>
          <p:cNvSpPr/>
          <p:nvPr userDrawn="1"/>
        </p:nvSpPr>
        <p:spPr>
          <a:xfrm>
            <a:off x="0" y="0"/>
            <a:ext cx="3200400" cy="289242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noProof="0"/>
          </a:p>
        </p:txBody>
      </p:sp>
      <p:sp>
        <p:nvSpPr>
          <p:cNvPr id="9" name="Obraz — symbol zastępczy 8">
            <a:extLst>
              <a:ext uri="{FF2B5EF4-FFF2-40B4-BE49-F238E27FC236}">
                <a16:creationId xmlns:a16="http://schemas.microsoft.com/office/drawing/2014/main" id="{2D02598E-521E-41CD-B068-134834CFF4FF}"/>
              </a:ext>
            </a:extLst>
          </p:cNvPr>
          <p:cNvSpPr>
            <a:spLocks noGrp="1"/>
          </p:cNvSpPr>
          <p:nvPr userDrawn="1">
            <p:ph type="pic" sz="quarter" idx="10"/>
          </p:nvPr>
        </p:nvSpPr>
        <p:spPr>
          <a:xfrm>
            <a:off x="371476" y="278606"/>
            <a:ext cx="11520487" cy="3150394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rtl="0"/>
            <a:r>
              <a:rPr lang="pl-PL" noProof="0"/>
              <a:t>Kliknij ikonę, aby dodać obraz</a:t>
            </a:r>
          </a:p>
        </p:txBody>
      </p:sp>
      <p:sp>
        <p:nvSpPr>
          <p:cNvPr id="14" name="Prostokąt 13">
            <a:extLst>
              <a:ext uri="{FF2B5EF4-FFF2-40B4-BE49-F238E27FC236}">
                <a16:creationId xmlns:a16="http://schemas.microsoft.com/office/drawing/2014/main" id="{40B27536-7968-45BB-9FA8-DF1A47A47827}"/>
              </a:ext>
            </a:extLst>
          </p:cNvPr>
          <p:cNvSpPr/>
          <p:nvPr userDrawn="1"/>
        </p:nvSpPr>
        <p:spPr>
          <a:xfrm>
            <a:off x="371476" y="3429000"/>
            <a:ext cx="11520487" cy="2771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noProof="0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4E8B51C6-9166-4F67-995A-396809E6533C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1510507" y="3886201"/>
            <a:ext cx="9242424" cy="1104900"/>
          </a:xfrm>
        </p:spPr>
        <p:txBody>
          <a:bodyPr rtlCol="0" anchor="ctr">
            <a:normAutofit/>
          </a:bodyPr>
          <a:lstStyle>
            <a:lvl1pPr algn="ctr">
              <a:defRPr sz="5400">
                <a:solidFill>
                  <a:schemeClr val="accent1"/>
                </a:solidFill>
              </a:defRPr>
            </a:lvl1pPr>
          </a:lstStyle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A951C9A4-8764-4CB3-AC26-C957C0E84BCD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1510507" y="5130801"/>
            <a:ext cx="9242424" cy="533400"/>
          </a:xfrm>
        </p:spPr>
        <p:txBody>
          <a:bodyPr rtlCol="0"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l-PL" noProof="0"/>
              <a:t>Kliknij, aby edytować styl wzorca podtytułu</a:t>
            </a:r>
          </a:p>
        </p:txBody>
      </p:sp>
    </p:spTree>
    <p:extLst>
      <p:ext uri="{BB962C8B-B14F-4D97-AF65-F5344CB8AC3E}">
        <p14:creationId xmlns:p14="http://schemas.microsoft.com/office/powerpoint/2010/main" val="292837917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rostokąt 6">
            <a:extLst>
              <a:ext uri="{FF2B5EF4-FFF2-40B4-BE49-F238E27FC236}">
                <a16:creationId xmlns:a16="http://schemas.microsoft.com/office/drawing/2014/main" id="{76607FB0-0FB2-41FD-B334-74C7B05B8CE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noProof="0"/>
          </a:p>
        </p:txBody>
      </p:sp>
      <p:sp>
        <p:nvSpPr>
          <p:cNvPr id="9" name="Obraz — symbol zastępczy 8">
            <a:extLst>
              <a:ext uri="{FF2B5EF4-FFF2-40B4-BE49-F238E27FC236}">
                <a16:creationId xmlns:a16="http://schemas.microsoft.com/office/drawing/2014/main" id="{2D02598E-521E-41CD-B068-134834CFF4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7999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rtl="0"/>
            <a:r>
              <a:rPr lang="pl-PL" noProof="0"/>
              <a:t>Kliknij ikonę, aby dodać obraz</a:t>
            </a: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4E8B51C6-9166-4F67-995A-396809E6533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727201" y="2337595"/>
            <a:ext cx="8737600" cy="2182811"/>
          </a:xfrm>
        </p:spPr>
        <p:txBody>
          <a:bodyPr rtlCol="0" anchor="ctr">
            <a:normAutofit/>
          </a:bodyPr>
          <a:lstStyle>
            <a:lvl1pPr algn="ctr">
              <a:defRPr sz="11500">
                <a:solidFill>
                  <a:schemeClr val="tx1"/>
                </a:solidFill>
              </a:defRPr>
            </a:lvl1pPr>
          </a:lstStyle>
          <a:p>
            <a:pPr rtl="0"/>
            <a:r>
              <a:rPr lang="pl-PL" noProof="0"/>
              <a:t>Dziękujemy</a:t>
            </a:r>
          </a:p>
        </p:txBody>
      </p:sp>
    </p:spTree>
    <p:extLst>
      <p:ext uri="{BB962C8B-B14F-4D97-AF65-F5344CB8AC3E}">
        <p14:creationId xmlns:p14="http://schemas.microsoft.com/office/powerpoint/2010/main" val="275753809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79C3DD3-9184-4434-93FC-DDB3E5B5328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3" name="Zawartość — symbol zastępczy 2">
            <a:extLst>
              <a:ext uri="{FF2B5EF4-FFF2-40B4-BE49-F238E27FC236}">
                <a16:creationId xmlns:a16="http://schemas.microsoft.com/office/drawing/2014/main" id="{A4302458-F7EC-4A75-A897-E73CF8028E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pl-PL" noProof="0"/>
              <a:t>Kliknij, aby edytować style wzorca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</a:p>
        </p:txBody>
      </p:sp>
      <p:sp>
        <p:nvSpPr>
          <p:cNvPr id="4" name="Tekst — symbol zastępczy 3">
            <a:extLst>
              <a:ext uri="{FF2B5EF4-FFF2-40B4-BE49-F238E27FC236}">
                <a16:creationId xmlns:a16="http://schemas.microsoft.com/office/drawing/2014/main" id="{AFD31584-D229-4F6C-BA8E-36782FDA8D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l-PL" noProof="0"/>
              <a:t>Kliknij, aby edytować style wzorca tekstu</a:t>
            </a:r>
          </a:p>
        </p:txBody>
      </p:sp>
      <p:sp>
        <p:nvSpPr>
          <p:cNvPr id="7" name="Numer slajdu — symbol zastępczy 6">
            <a:extLst>
              <a:ext uri="{FF2B5EF4-FFF2-40B4-BE49-F238E27FC236}">
                <a16:creationId xmlns:a16="http://schemas.microsoft.com/office/drawing/2014/main" id="{382B7AE8-665C-4FF6-B292-B525984D93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3DC2DEF-D2FE-4B45-ABA4-9F153FD1C98A}" type="slidenum">
              <a:rPr lang="pl-PL" noProof="0" smtClean="0"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139031890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CE2ACFC-0D65-4857-AAEE-904747F38A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3" name="Obraz — symbol zastępczy 2">
            <a:extLst>
              <a:ext uri="{FF2B5EF4-FFF2-40B4-BE49-F238E27FC236}">
                <a16:creationId xmlns:a16="http://schemas.microsoft.com/office/drawing/2014/main" id="{8A594C5E-E06C-488C-AC82-331C53B94F1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pl-PL" noProof="0"/>
              <a:t>Kliknij ikonę, aby dodać obraz</a:t>
            </a:r>
          </a:p>
        </p:txBody>
      </p:sp>
      <p:sp>
        <p:nvSpPr>
          <p:cNvPr id="4" name="Tekst — symbol zastępczy 3">
            <a:extLst>
              <a:ext uri="{FF2B5EF4-FFF2-40B4-BE49-F238E27FC236}">
                <a16:creationId xmlns:a16="http://schemas.microsoft.com/office/drawing/2014/main" id="{74EC8C27-FA57-408C-8D6B-844D81BC831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l-PL" noProof="0"/>
              <a:t>Kliknij, aby edytować style wzorców tekstu</a:t>
            </a:r>
          </a:p>
        </p:txBody>
      </p:sp>
      <p:sp>
        <p:nvSpPr>
          <p:cNvPr id="7" name="Numer slajdu — symbol zastępczy 6">
            <a:extLst>
              <a:ext uri="{FF2B5EF4-FFF2-40B4-BE49-F238E27FC236}">
                <a16:creationId xmlns:a16="http://schemas.microsoft.com/office/drawing/2014/main" id="{E468A18F-96D4-4F1F-BF6B-EDFACBF8D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3DC2DEF-D2FE-4B45-ABA4-9F153FD1C98A}" type="slidenum">
              <a:rPr lang="pl-PL" noProof="0" smtClean="0"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1803416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94FD2F3-3119-48E2-B464-A93E23C5A6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3" name="Zawartość — symbol zastępczy 2">
            <a:extLst>
              <a:ext uri="{FF2B5EF4-FFF2-40B4-BE49-F238E27FC236}">
                <a16:creationId xmlns:a16="http://schemas.microsoft.com/office/drawing/2014/main" id="{FCE87C6E-3441-429B-A81D-87F8344C06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pl-PL" noProof="0"/>
              <a:t>Kliknij, aby edytować style wzorca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</a:p>
        </p:txBody>
      </p:sp>
      <p:sp>
        <p:nvSpPr>
          <p:cNvPr id="6" name="Numer slajdu — symbol zastępczy 5">
            <a:extLst>
              <a:ext uri="{FF2B5EF4-FFF2-40B4-BE49-F238E27FC236}">
                <a16:creationId xmlns:a16="http://schemas.microsoft.com/office/drawing/2014/main" id="{FC8ECDD1-1369-42FD-BD19-6797742A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3DC2DEF-D2FE-4B45-ABA4-9F153FD1C98A}" type="slidenum">
              <a:rPr lang="pl-PL" noProof="0" smtClean="0"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849792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rostokąt 4">
            <a:extLst>
              <a:ext uri="{FF2B5EF4-FFF2-40B4-BE49-F238E27FC236}">
                <a16:creationId xmlns:a16="http://schemas.microsoft.com/office/drawing/2014/main" id="{29C071DB-1B6B-4FC3-A099-12F35734D22D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noProof="0"/>
          </a:p>
        </p:txBody>
      </p:sp>
      <p:sp>
        <p:nvSpPr>
          <p:cNvPr id="8" name="Prostokąt 7">
            <a:extLst>
              <a:ext uri="{FF2B5EF4-FFF2-40B4-BE49-F238E27FC236}">
                <a16:creationId xmlns:a16="http://schemas.microsoft.com/office/drawing/2014/main" id="{35768407-2D97-4F4F-8CB8-4D3668680B64}"/>
              </a:ext>
            </a:extLst>
          </p:cNvPr>
          <p:cNvSpPr/>
          <p:nvPr userDrawn="1"/>
        </p:nvSpPr>
        <p:spPr>
          <a:xfrm>
            <a:off x="371475" y="1460501"/>
            <a:ext cx="5724525" cy="474027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noProof="0">
              <a:ln>
                <a:noFill/>
              </a:ln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E94FD2F3-3119-48E2-B464-A93E23C5A6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44600" y="260351"/>
            <a:ext cx="9702800" cy="973137"/>
          </a:xfrm>
        </p:spPr>
        <p:txBody>
          <a:bodyPr rtlCol="0">
            <a:normAutofit/>
          </a:bodyPr>
          <a:lstStyle>
            <a:lvl1pPr algn="ctr">
              <a:defRPr sz="4400"/>
            </a:lvl1pPr>
          </a:lstStyle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3" name="Zawartość — symbol zastępczy 2">
            <a:extLst>
              <a:ext uri="{FF2B5EF4-FFF2-40B4-BE49-F238E27FC236}">
                <a16:creationId xmlns:a16="http://schemas.microsoft.com/office/drawing/2014/main" id="{FCE87C6E-3441-429B-A81D-87F8344C0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6100" y="1638299"/>
            <a:ext cx="5346700" cy="4381501"/>
          </a:xfrm>
        </p:spPr>
        <p:txBody>
          <a:bodyPr rtlCol="0"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l-PL" noProof="0"/>
              <a:t>Kliknij, aby edytować style wzorca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</a:p>
        </p:txBody>
      </p:sp>
      <p:sp>
        <p:nvSpPr>
          <p:cNvPr id="6" name="Numer slajdu — symbol zastępczy 5">
            <a:extLst>
              <a:ext uri="{FF2B5EF4-FFF2-40B4-BE49-F238E27FC236}">
                <a16:creationId xmlns:a16="http://schemas.microsoft.com/office/drawing/2014/main" id="{FC8ECDD1-1369-42FD-BD19-6797742A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3DC2DEF-D2FE-4B45-ABA4-9F153FD1C98A}" type="slidenum">
              <a:rPr lang="pl-PL" noProof="0" smtClean="0"/>
              <a:t>‹#›</a:t>
            </a:fld>
            <a:endParaRPr lang="pl-PL" noProof="0"/>
          </a:p>
        </p:txBody>
      </p:sp>
      <p:sp>
        <p:nvSpPr>
          <p:cNvPr id="7" name="Obraz — symbol zastępczy 6">
            <a:extLst>
              <a:ext uri="{FF2B5EF4-FFF2-40B4-BE49-F238E27FC236}">
                <a16:creationId xmlns:a16="http://schemas.microsoft.com/office/drawing/2014/main" id="{6D4AFEBD-46AA-4A09-AD19-CDD123811A4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1460501"/>
            <a:ext cx="5795963" cy="4740274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 rtl="0">
              <a:buNone/>
            </a:pPr>
            <a:r>
              <a:rPr lang="pl-PL" noProof="0"/>
              <a:t>Kliknij ikonę, aby dodać obraz</a:t>
            </a:r>
          </a:p>
        </p:txBody>
      </p:sp>
    </p:spTree>
    <p:extLst>
      <p:ext uri="{BB962C8B-B14F-4D97-AF65-F5344CB8AC3E}">
        <p14:creationId xmlns:p14="http://schemas.microsoft.com/office/powerpoint/2010/main" val="33771710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ostokąt 7">
            <a:extLst>
              <a:ext uri="{FF2B5EF4-FFF2-40B4-BE49-F238E27FC236}">
                <a16:creationId xmlns:a16="http://schemas.microsoft.com/office/drawing/2014/main" id="{34C5F727-FA73-47F4-8647-79441AA996E3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noProof="0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E94FD2F3-3119-48E2-B464-A93E23C5A6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1476" y="260351"/>
            <a:ext cx="5495926" cy="2138362"/>
          </a:xfrm>
        </p:spPr>
        <p:txBody>
          <a:bodyPr rtlCol="0" anchor="b">
            <a:noAutofit/>
          </a:bodyPr>
          <a:lstStyle>
            <a:lvl1pPr>
              <a:defRPr sz="5400"/>
            </a:lvl1pPr>
          </a:lstStyle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3" name="Zawartość — symbol zastępczy 2">
            <a:extLst>
              <a:ext uri="{FF2B5EF4-FFF2-40B4-BE49-F238E27FC236}">
                <a16:creationId xmlns:a16="http://schemas.microsoft.com/office/drawing/2014/main" id="{FCE87C6E-3441-429B-A81D-87F8344C0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475" y="2603500"/>
            <a:ext cx="5495926" cy="3573463"/>
          </a:xfrm>
        </p:spPr>
        <p:txBody>
          <a:bodyPr rtlCol="0"/>
          <a:lstStyle/>
          <a:p>
            <a:pPr lvl="0" rtl="0"/>
            <a:r>
              <a:rPr lang="pl-PL" noProof="0"/>
              <a:t>Kliknij, aby edytować style wzorca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</a:p>
        </p:txBody>
      </p:sp>
      <p:sp>
        <p:nvSpPr>
          <p:cNvPr id="6" name="Numer slajdu — symbol zastępczy 5">
            <a:extLst>
              <a:ext uri="{FF2B5EF4-FFF2-40B4-BE49-F238E27FC236}">
                <a16:creationId xmlns:a16="http://schemas.microsoft.com/office/drawing/2014/main" id="{FC8ECDD1-1369-42FD-BD19-6797742A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3DC2DEF-D2FE-4B45-ABA4-9F153FD1C98A}" type="slidenum">
              <a:rPr lang="pl-PL" noProof="0" smtClean="0"/>
              <a:t>‹#›</a:t>
            </a:fld>
            <a:endParaRPr lang="pl-PL" noProof="0"/>
          </a:p>
        </p:txBody>
      </p:sp>
      <p:sp>
        <p:nvSpPr>
          <p:cNvPr id="5" name="Obraz — symbol zastępczy 1">
            <a:extLst>
              <a:ext uri="{FF2B5EF4-FFF2-40B4-BE49-F238E27FC236}">
                <a16:creationId xmlns:a16="http://schemas.microsoft.com/office/drawing/2014/main" id="{08C777B1-9A90-4B1E-A6AE-9339286077E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191224" y="637283"/>
            <a:ext cx="2692800" cy="2782540"/>
          </a:xfrm>
          <a:custGeom>
            <a:avLst/>
            <a:gdLst>
              <a:gd name="connsiteX0" fmla="*/ 0 w 2692800"/>
              <a:gd name="connsiteY0" fmla="*/ 0 h 2693640"/>
              <a:gd name="connsiteX1" fmla="*/ 2692800 w 2692800"/>
              <a:gd name="connsiteY1" fmla="*/ 0 h 2693640"/>
              <a:gd name="connsiteX2" fmla="*/ 2692800 w 2692800"/>
              <a:gd name="connsiteY2" fmla="*/ 2693640 h 2693640"/>
              <a:gd name="connsiteX3" fmla="*/ 0 w 2692800"/>
              <a:gd name="connsiteY3" fmla="*/ 2693640 h 2693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92800" h="2693640">
                <a:moveTo>
                  <a:pt x="0" y="0"/>
                </a:moveTo>
                <a:lnTo>
                  <a:pt x="2692800" y="0"/>
                </a:lnTo>
                <a:lnTo>
                  <a:pt x="2692800" y="2693640"/>
                </a:lnTo>
                <a:lnTo>
                  <a:pt x="0" y="269364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ID" sz="1800" dirty="0"/>
            </a:lvl1pPr>
          </a:lstStyle>
          <a:p>
            <a:pPr marL="0" lvl="0" indent="0" algn="ctr" rtl="0">
              <a:buNone/>
            </a:pPr>
            <a:r>
              <a:rPr lang="pl-PL" noProof="0"/>
              <a:t>Dodaj obraz w tym miejscu</a:t>
            </a:r>
          </a:p>
        </p:txBody>
      </p:sp>
      <p:sp>
        <p:nvSpPr>
          <p:cNvPr id="7" name="Obraz — symbol zastępczy 2">
            <a:extLst>
              <a:ext uri="{FF2B5EF4-FFF2-40B4-BE49-F238E27FC236}">
                <a16:creationId xmlns:a16="http://schemas.microsoft.com/office/drawing/2014/main" id="{0FEA994A-8056-4F3D-9365-B6A362A93EE3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498424" y="3430043"/>
            <a:ext cx="2692800" cy="2772320"/>
          </a:xfrm>
          <a:custGeom>
            <a:avLst/>
            <a:gdLst>
              <a:gd name="connsiteX0" fmla="*/ 0 w 2692800"/>
              <a:gd name="connsiteY0" fmla="*/ 0 h 2693640"/>
              <a:gd name="connsiteX1" fmla="*/ 2692800 w 2692800"/>
              <a:gd name="connsiteY1" fmla="*/ 0 h 2693640"/>
              <a:gd name="connsiteX2" fmla="*/ 2692800 w 2692800"/>
              <a:gd name="connsiteY2" fmla="*/ 2693640 h 2693640"/>
              <a:gd name="connsiteX3" fmla="*/ 0 w 2692800"/>
              <a:gd name="connsiteY3" fmla="*/ 2693640 h 2693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92800" h="2693640">
                <a:moveTo>
                  <a:pt x="0" y="0"/>
                </a:moveTo>
                <a:lnTo>
                  <a:pt x="2692800" y="0"/>
                </a:lnTo>
                <a:lnTo>
                  <a:pt x="2692800" y="2693640"/>
                </a:lnTo>
                <a:lnTo>
                  <a:pt x="0" y="269364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ID" sz="1800" dirty="0"/>
            </a:lvl1pPr>
          </a:lstStyle>
          <a:p>
            <a:pPr marL="0" lvl="0" indent="0" algn="ctr" rtl="0">
              <a:buNone/>
            </a:pPr>
            <a:r>
              <a:rPr lang="pl-PL" noProof="0"/>
              <a:t>Dodaj obraz w tym miejscu</a:t>
            </a:r>
          </a:p>
        </p:txBody>
      </p:sp>
      <p:sp>
        <p:nvSpPr>
          <p:cNvPr id="9" name="Prostokąt 8">
            <a:extLst>
              <a:ext uri="{FF2B5EF4-FFF2-40B4-BE49-F238E27FC236}">
                <a16:creationId xmlns:a16="http://schemas.microsoft.com/office/drawing/2014/main" id="{E429E334-587D-4420-9285-C2A5F494582B}"/>
              </a:ext>
            </a:extLst>
          </p:cNvPr>
          <p:cNvSpPr/>
          <p:nvPr userDrawn="1"/>
        </p:nvSpPr>
        <p:spPr>
          <a:xfrm>
            <a:off x="9289522" y="3527226"/>
            <a:ext cx="1248102" cy="12481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noProof="0"/>
          </a:p>
        </p:txBody>
      </p:sp>
      <p:sp>
        <p:nvSpPr>
          <p:cNvPr id="10" name="Prostokąt 9">
            <a:extLst>
              <a:ext uri="{FF2B5EF4-FFF2-40B4-BE49-F238E27FC236}">
                <a16:creationId xmlns:a16="http://schemas.microsoft.com/office/drawing/2014/main" id="{F7BD4601-EF26-4D7C-8CB6-95488F17575B}"/>
              </a:ext>
            </a:extLst>
          </p:cNvPr>
          <p:cNvSpPr/>
          <p:nvPr userDrawn="1"/>
        </p:nvSpPr>
        <p:spPr>
          <a:xfrm>
            <a:off x="8621786" y="2848323"/>
            <a:ext cx="496540" cy="49654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noProof="0"/>
          </a:p>
        </p:txBody>
      </p:sp>
      <p:sp>
        <p:nvSpPr>
          <p:cNvPr id="11" name="Prostokąt 10">
            <a:extLst>
              <a:ext uri="{FF2B5EF4-FFF2-40B4-BE49-F238E27FC236}">
                <a16:creationId xmlns:a16="http://schemas.microsoft.com/office/drawing/2014/main" id="{91949C41-2679-4E9D-A28C-F0C979F5702B}"/>
              </a:ext>
            </a:extLst>
          </p:cNvPr>
          <p:cNvSpPr/>
          <p:nvPr userDrawn="1"/>
        </p:nvSpPr>
        <p:spPr>
          <a:xfrm>
            <a:off x="8870898" y="2508125"/>
            <a:ext cx="247428" cy="24742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noProof="0"/>
          </a:p>
        </p:txBody>
      </p:sp>
      <p:sp>
        <p:nvSpPr>
          <p:cNvPr id="12" name="Prostokąt 11">
            <a:extLst>
              <a:ext uri="{FF2B5EF4-FFF2-40B4-BE49-F238E27FC236}">
                <a16:creationId xmlns:a16="http://schemas.microsoft.com/office/drawing/2014/main" id="{3454B05D-55FD-4118-B899-4095FF50870D}"/>
              </a:ext>
            </a:extLst>
          </p:cNvPr>
          <p:cNvSpPr/>
          <p:nvPr userDrawn="1"/>
        </p:nvSpPr>
        <p:spPr>
          <a:xfrm>
            <a:off x="0" y="933450"/>
            <a:ext cx="300037" cy="14652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4405330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ostokąt 7">
            <a:extLst>
              <a:ext uri="{FF2B5EF4-FFF2-40B4-BE49-F238E27FC236}">
                <a16:creationId xmlns:a16="http://schemas.microsoft.com/office/drawing/2014/main" id="{34C5F727-FA73-47F4-8647-79441AA996E3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noProof="0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E94FD2F3-3119-48E2-B464-A93E23C5A6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1476" y="1016000"/>
            <a:ext cx="3997324" cy="2501899"/>
          </a:xfrm>
        </p:spPr>
        <p:txBody>
          <a:bodyPr rtlCol="0" anchor="b">
            <a:noAutofit/>
          </a:bodyPr>
          <a:lstStyle>
            <a:lvl1pPr>
              <a:defRPr sz="5400"/>
            </a:lvl1pPr>
          </a:lstStyle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3" name="Zawartość — symbol zastępczy 2">
            <a:extLst>
              <a:ext uri="{FF2B5EF4-FFF2-40B4-BE49-F238E27FC236}">
                <a16:creationId xmlns:a16="http://schemas.microsoft.com/office/drawing/2014/main" id="{FCE87C6E-3441-429B-A81D-87F8344C0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475" y="3619500"/>
            <a:ext cx="3997325" cy="2557463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pl-PL" noProof="0"/>
              <a:t>Kliknij, aby edytować style wzorca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</a:p>
        </p:txBody>
      </p:sp>
      <p:sp>
        <p:nvSpPr>
          <p:cNvPr id="6" name="Numer slajdu — symbol zastępczy 5">
            <a:extLst>
              <a:ext uri="{FF2B5EF4-FFF2-40B4-BE49-F238E27FC236}">
                <a16:creationId xmlns:a16="http://schemas.microsoft.com/office/drawing/2014/main" id="{FC8ECDD1-1369-42FD-BD19-6797742A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3DC2DEF-D2FE-4B45-ABA4-9F153FD1C98A}" type="slidenum">
              <a:rPr lang="pl-PL" noProof="0" smtClean="0"/>
              <a:t>‹#›</a:t>
            </a:fld>
            <a:endParaRPr lang="pl-PL" noProof="0"/>
          </a:p>
        </p:txBody>
      </p:sp>
      <p:sp>
        <p:nvSpPr>
          <p:cNvPr id="13" name="Obraz — symbol zastępczy 6">
            <a:extLst>
              <a:ext uri="{FF2B5EF4-FFF2-40B4-BE49-F238E27FC236}">
                <a16:creationId xmlns:a16="http://schemas.microsoft.com/office/drawing/2014/main" id="{9303FD92-1AC4-4708-B13E-C97E00210D2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902201" y="619125"/>
            <a:ext cx="3454400" cy="558165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 rtl="0">
              <a:buNone/>
            </a:pPr>
            <a:r>
              <a:rPr lang="pl-PL" noProof="0"/>
              <a:t>Kliknij ikonę, aby dodać obraz</a:t>
            </a:r>
          </a:p>
        </p:txBody>
      </p:sp>
      <p:sp>
        <p:nvSpPr>
          <p:cNvPr id="14" name="Obraz — symbol zastępczy 6">
            <a:extLst>
              <a:ext uri="{FF2B5EF4-FFF2-40B4-BE49-F238E27FC236}">
                <a16:creationId xmlns:a16="http://schemas.microsoft.com/office/drawing/2014/main" id="{F6824EBC-CC6E-4D5A-B85A-DAC55ACE853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432801" y="260351"/>
            <a:ext cx="3454400" cy="5581649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 rtl="0">
              <a:buNone/>
            </a:pPr>
            <a:r>
              <a:rPr lang="pl-PL" noProof="0"/>
              <a:t>Kliknij ikonę, aby dodać obraz</a:t>
            </a:r>
          </a:p>
        </p:txBody>
      </p:sp>
      <p:sp>
        <p:nvSpPr>
          <p:cNvPr id="15" name="Prostokąt 14">
            <a:extLst>
              <a:ext uri="{FF2B5EF4-FFF2-40B4-BE49-F238E27FC236}">
                <a16:creationId xmlns:a16="http://schemas.microsoft.com/office/drawing/2014/main" id="{43661888-890D-4E0C-8076-65EDFDB7DE27}"/>
              </a:ext>
            </a:extLst>
          </p:cNvPr>
          <p:cNvSpPr/>
          <p:nvPr userDrawn="1"/>
        </p:nvSpPr>
        <p:spPr>
          <a:xfrm>
            <a:off x="8432801" y="5842000"/>
            <a:ext cx="3459162" cy="3587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noProof="0"/>
          </a:p>
        </p:txBody>
      </p:sp>
      <p:sp>
        <p:nvSpPr>
          <p:cNvPr id="16" name="Prostokąt 15">
            <a:extLst>
              <a:ext uri="{FF2B5EF4-FFF2-40B4-BE49-F238E27FC236}">
                <a16:creationId xmlns:a16="http://schemas.microsoft.com/office/drawing/2014/main" id="{5AE48EF9-5BAF-4BD7-A6BE-866C0307B69F}"/>
              </a:ext>
            </a:extLst>
          </p:cNvPr>
          <p:cNvSpPr/>
          <p:nvPr userDrawn="1"/>
        </p:nvSpPr>
        <p:spPr>
          <a:xfrm>
            <a:off x="4902201" y="239509"/>
            <a:ext cx="3459162" cy="3587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noProof="0"/>
          </a:p>
        </p:txBody>
      </p:sp>
      <p:sp>
        <p:nvSpPr>
          <p:cNvPr id="17" name="Prostokąt 16">
            <a:extLst>
              <a:ext uri="{FF2B5EF4-FFF2-40B4-BE49-F238E27FC236}">
                <a16:creationId xmlns:a16="http://schemas.microsoft.com/office/drawing/2014/main" id="{E8D4A5F4-99AC-4FB3-8A59-AB8D7B4FC7D7}"/>
              </a:ext>
            </a:extLst>
          </p:cNvPr>
          <p:cNvSpPr/>
          <p:nvPr userDrawn="1"/>
        </p:nvSpPr>
        <p:spPr>
          <a:xfrm>
            <a:off x="0" y="1384300"/>
            <a:ext cx="177800" cy="4457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740136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— symbol zastępczy 1">
            <a:extLst>
              <a:ext uri="{FF2B5EF4-FFF2-40B4-BE49-F238E27FC236}">
                <a16:creationId xmlns:a16="http://schemas.microsoft.com/office/drawing/2014/main" id="{10060ACE-E228-45FD-83E3-FF4D1CCF7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88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3" name="Tekst — symbol zastępczy 2">
            <a:extLst>
              <a:ext uri="{FF2B5EF4-FFF2-40B4-BE49-F238E27FC236}">
                <a16:creationId xmlns:a16="http://schemas.microsoft.com/office/drawing/2014/main" id="{D88AF9FF-2A4E-41E6-956B-69BC625CC9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1474" y="1233488"/>
            <a:ext cx="11520487" cy="49434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pl-PL" noProof="0"/>
              <a:t>Kliknij, aby edytować style wzorca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</a:p>
        </p:txBody>
      </p:sp>
      <p:sp>
        <p:nvSpPr>
          <p:cNvPr id="7" name="Prostokąt 6">
            <a:extLst>
              <a:ext uri="{FF2B5EF4-FFF2-40B4-BE49-F238E27FC236}">
                <a16:creationId xmlns:a16="http://schemas.microsoft.com/office/drawing/2014/main" id="{CEE1F87C-C7F2-4F14-86B1-854B7B0C580E}"/>
              </a:ext>
            </a:extLst>
          </p:cNvPr>
          <p:cNvSpPr/>
          <p:nvPr userDrawn="1"/>
        </p:nvSpPr>
        <p:spPr>
          <a:xfrm>
            <a:off x="11229975" y="6512060"/>
            <a:ext cx="962025" cy="3459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noProof="0"/>
          </a:p>
        </p:txBody>
      </p:sp>
      <p:sp>
        <p:nvSpPr>
          <p:cNvPr id="6" name="Numer slajdu — symbol zastępczy 5">
            <a:extLst>
              <a:ext uri="{FF2B5EF4-FFF2-40B4-BE49-F238E27FC236}">
                <a16:creationId xmlns:a16="http://schemas.microsoft.com/office/drawing/2014/main" id="{94FD9470-E137-41DF-A5CA-C7B4B9856E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8900" y="6581978"/>
            <a:ext cx="373062" cy="2061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pPr rtl="0"/>
            <a:fld id="{03DC2DEF-D2FE-4B45-ABA4-9F153FD1C98A}" type="slidenum">
              <a:rPr lang="pl-PL" noProof="0" smtClean="0"/>
              <a:pPr/>
              <a:t>‹#›</a:t>
            </a:fld>
            <a:endParaRPr lang="pl-PL" noProof="0"/>
          </a:p>
        </p:txBody>
      </p:sp>
      <p:sp>
        <p:nvSpPr>
          <p:cNvPr id="8" name="Prostokąt 7">
            <a:extLst>
              <a:ext uri="{FF2B5EF4-FFF2-40B4-BE49-F238E27FC236}">
                <a16:creationId xmlns:a16="http://schemas.microsoft.com/office/drawing/2014/main" id="{48AB12CC-D752-4664-B92F-BAEFF0416B7E}"/>
              </a:ext>
            </a:extLst>
          </p:cNvPr>
          <p:cNvSpPr/>
          <p:nvPr userDrawn="1"/>
        </p:nvSpPr>
        <p:spPr>
          <a:xfrm>
            <a:off x="0" y="260350"/>
            <a:ext cx="300037" cy="755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34345832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1" r:id="rId3"/>
    <p:sldLayoutId id="2147483662" r:id="rId4"/>
    <p:sldLayoutId id="2147483663" r:id="rId5"/>
    <p:sldLayoutId id="2147483650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51" r:id="rId13"/>
    <p:sldLayoutId id="2147483670" r:id="rId14"/>
    <p:sldLayoutId id="2147483671" r:id="rId15"/>
    <p:sldLayoutId id="2147483672" r:id="rId16"/>
    <p:sldLayoutId id="2147483673" r:id="rId17"/>
    <p:sldLayoutId id="2147483652" r:id="rId18"/>
    <p:sldLayoutId id="2147483674" r:id="rId19"/>
    <p:sldLayoutId id="2147483675" r:id="rId20"/>
    <p:sldLayoutId id="2147483676" r:id="rId21"/>
    <p:sldLayoutId id="2147483677" r:id="rId22"/>
    <p:sldLayoutId id="2147483655" r:id="rId23"/>
    <p:sldLayoutId id="2147483678" r:id="rId24"/>
    <p:sldLayoutId id="2147483679" r:id="rId25"/>
    <p:sldLayoutId id="2147483680" r:id="rId26"/>
    <p:sldLayoutId id="2147483681" r:id="rId27"/>
    <p:sldLayoutId id="2147483653" r:id="rId28"/>
    <p:sldLayoutId id="2147483682" r:id="rId29"/>
    <p:sldLayoutId id="2147483683" r:id="rId30"/>
    <p:sldLayoutId id="2147483684" r:id="rId31"/>
    <p:sldLayoutId id="2147483685" r:id="rId32"/>
    <p:sldLayoutId id="2147483654" r:id="rId33"/>
    <p:sldLayoutId id="2147483686" r:id="rId34"/>
    <p:sldLayoutId id="2147483687" r:id="rId35"/>
    <p:sldLayoutId id="2147483689" r:id="rId36"/>
    <p:sldLayoutId id="2147483688" r:id="rId37"/>
    <p:sldLayoutId id="2147483690" r:id="rId38"/>
    <p:sldLayoutId id="2147483691" r:id="rId39"/>
    <p:sldLayoutId id="2147483692" r:id="rId40"/>
    <p:sldLayoutId id="2147483693" r:id="rId41"/>
    <p:sldLayoutId id="2147483694" r:id="rId42"/>
    <p:sldLayoutId id="2147483695" r:id="rId43"/>
    <p:sldLayoutId id="2147483696" r:id="rId44"/>
    <p:sldLayoutId id="2147483697" r:id="rId45"/>
    <p:sldLayoutId id="2147483698" r:id="rId46"/>
    <p:sldLayoutId id="2147483699" r:id="rId47"/>
    <p:sldLayoutId id="2147483700" r:id="rId48"/>
    <p:sldLayoutId id="2147483701" r:id="rId49"/>
    <p:sldLayoutId id="2147483702" r:id="rId50"/>
    <p:sldLayoutId id="2147483656" r:id="rId51"/>
    <p:sldLayoutId id="2147483657" r:id="rId5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4" userDrawn="1">
          <p15:clr>
            <a:srgbClr val="F26B43"/>
          </p15:clr>
        </p15:guide>
        <p15:guide id="2" pos="234" userDrawn="1">
          <p15:clr>
            <a:srgbClr val="F26B43"/>
          </p15:clr>
        </p15:guide>
        <p15:guide id="3" orient="horz" pos="4133" userDrawn="1">
          <p15:clr>
            <a:srgbClr val="F26B43"/>
          </p15:clr>
        </p15:guide>
        <p15:guide id="4" pos="7491" userDrawn="1">
          <p15:clr>
            <a:srgbClr val="F26B43"/>
          </p15:clr>
        </p15:guide>
        <p15:guide id="5" orient="horz" pos="640" userDrawn="1">
          <p15:clr>
            <a:srgbClr val="F26B43"/>
          </p15:clr>
        </p15:guide>
        <p15:guide id="6" orient="horz" pos="777" userDrawn="1">
          <p15:clr>
            <a:srgbClr val="F26B43"/>
          </p15:clr>
        </p15:guide>
        <p15:guide id="7" orient="horz" pos="4020" userDrawn="1">
          <p15:clr>
            <a:srgbClr val="F26B43"/>
          </p15:clr>
        </p15:guide>
        <p15:guide id="8" orient="horz" pos="390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jpe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/><Relationship Id="rId3" Type="http://schemas.openxmlformats.org/officeDocument/2006/relationships/diagramLayout" Target="../diagrams/layout2.xml"/><Relationship Id="rId7" Type="http://schemas.openxmlformats.org/officeDocument/2006/relationships/diagramData" Target="../diagrams/data3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11" Type="http://schemas.microsoft.com/office/2007/relationships/diagramDrawing" Target="../diagrams/drawing3.xml"/><Relationship Id="rId5" Type="http://schemas.openxmlformats.org/officeDocument/2006/relationships/diagramColors" Target="../diagrams/colors2.xml"/><Relationship Id="rId10" Type="http://schemas.openxmlformats.org/officeDocument/2006/relationships/diagramColors" Target="../diagrams/colors3.xml"/><Relationship Id="rId4" Type="http://schemas.openxmlformats.org/officeDocument/2006/relationships/diagramQuickStyle" Target="../diagrams/quickStyle2.xml"/><Relationship Id="rId9" Type="http://schemas.openxmlformats.org/officeDocument/2006/relationships/diagramQuickStyle" Target="../diagrams/quickStyle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Relationship Id="rId9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Relationship Id="rId9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10" Type="http://schemas.openxmlformats.org/officeDocument/2006/relationships/image" Target="../media/image26.png"/><Relationship Id="rId4" Type="http://schemas.openxmlformats.org/officeDocument/2006/relationships/image" Target="../media/image18.svg"/><Relationship Id="rId9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forms/d/e/1FAIpQLSeZ-NtHIq9ssCdniHJcHXtRJ5cJjiHyMf7PkA95F7yn0uRNNg/viewform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hyperlink" Target="https://github.com/DarkRec/hackagh_2023" TargetMode="Externa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az — symbol zastępczy 5">
            <a:extLst>
              <a:ext uri="{FF2B5EF4-FFF2-40B4-BE49-F238E27FC236}">
                <a16:creationId xmlns:a16="http://schemas.microsoft.com/office/drawing/2014/main" id="{251CEBEB-5088-4E63-81A4-0DCEB5B452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Tytuł 2">
            <a:extLst>
              <a:ext uri="{FF2B5EF4-FFF2-40B4-BE49-F238E27FC236}">
                <a16:creationId xmlns:a16="http://schemas.microsoft.com/office/drawing/2014/main" id="{3D71C9CD-CAE8-4AC8-936D-333769D479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05625" y="1512889"/>
            <a:ext cx="4638675" cy="3262311"/>
          </a:xfrm>
        </p:spPr>
        <p:txBody>
          <a:bodyPr rtlCol="0"/>
          <a:lstStyle/>
          <a:p>
            <a:pPr rtl="0"/>
            <a:r>
              <a:rPr lang="pl-PL" b="0" i="0" dirty="0" err="1">
                <a:solidFill>
                  <a:schemeClr val="bg2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Next</a:t>
            </a:r>
            <a:r>
              <a:rPr lang="pl-PL" b="0" i="0" dirty="0">
                <a:solidFill>
                  <a:schemeClr val="bg2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-Gen Car-</a:t>
            </a:r>
            <a:r>
              <a:rPr lang="pl-PL" b="0" dirty="0" err="1">
                <a:solidFill>
                  <a:schemeClr val="bg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</a:t>
            </a:r>
            <a:r>
              <a:rPr lang="pl-PL" b="0" i="0" dirty="0" err="1">
                <a:solidFill>
                  <a:schemeClr val="bg2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haring</a:t>
            </a:r>
            <a:endParaRPr lang="pl-PL" dirty="0">
              <a:solidFill>
                <a:schemeClr val="bg2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" name="Podtytuł 3">
            <a:extLst>
              <a:ext uri="{FF2B5EF4-FFF2-40B4-BE49-F238E27FC236}">
                <a16:creationId xmlns:a16="http://schemas.microsoft.com/office/drawing/2014/main" id="{C6D24F99-E026-485A-96CD-AEC98137262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pl-PL" b="0" i="0" dirty="0">
                <a:solidFill>
                  <a:schemeClr val="bg2"/>
                </a:solidFill>
                <a:effectLst/>
                <a:latin typeface="Söhne"/>
              </a:rPr>
              <a:t>Dziel się na Twoich warunkach.</a:t>
            </a:r>
            <a:endParaRPr lang="pl-PL" dirty="0">
              <a:solidFill>
                <a:schemeClr val="bg2"/>
              </a:solidFill>
            </a:endParaRPr>
          </a:p>
        </p:txBody>
      </p:sp>
      <p:sp>
        <p:nvSpPr>
          <p:cNvPr id="2" name="Prostokąt 1">
            <a:extLst>
              <a:ext uri="{FF2B5EF4-FFF2-40B4-BE49-F238E27FC236}">
                <a16:creationId xmlns:a16="http://schemas.microsoft.com/office/drawing/2014/main" id="{C42796E8-BF72-221A-1B9F-74808919E2A3}"/>
              </a:ext>
            </a:extLst>
          </p:cNvPr>
          <p:cNvSpPr/>
          <p:nvPr/>
        </p:nvSpPr>
        <p:spPr>
          <a:xfrm>
            <a:off x="-111968" y="-93306"/>
            <a:ext cx="683468" cy="7053943"/>
          </a:xfrm>
          <a:prstGeom prst="rect">
            <a:avLst/>
          </a:prstGeom>
          <a:solidFill>
            <a:srgbClr val="CC66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4954965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Obraz — symbol zastępczy 16">
            <a:extLst>
              <a:ext uri="{FF2B5EF4-FFF2-40B4-BE49-F238E27FC236}">
                <a16:creationId xmlns:a16="http://schemas.microsoft.com/office/drawing/2014/main" id="{18B7855D-2DE6-49A4-BA98-97404403C6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4" name="Prostokąt 3">
            <a:extLst>
              <a:ext uri="{FF2B5EF4-FFF2-40B4-BE49-F238E27FC236}">
                <a16:creationId xmlns:a16="http://schemas.microsoft.com/office/drawing/2014/main" id="{E107D2D2-813D-A70B-99CE-F405A641B0F1}"/>
              </a:ext>
            </a:extLst>
          </p:cNvPr>
          <p:cNvSpPr/>
          <p:nvPr/>
        </p:nvSpPr>
        <p:spPr>
          <a:xfrm>
            <a:off x="9386596" y="0"/>
            <a:ext cx="2805404" cy="6867331"/>
          </a:xfrm>
          <a:prstGeom prst="rect">
            <a:avLst/>
          </a:prstGeom>
          <a:solidFill>
            <a:srgbClr val="2C85A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FCC53F98-B54E-4A3F-B604-22326D9276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36212"/>
            <a:ext cx="11891962" cy="6324926"/>
          </a:xfrm>
          <a:prstGeom prst="rect">
            <a:avLst/>
          </a:prstGeom>
        </p:spPr>
      </p:pic>
      <p:sp>
        <p:nvSpPr>
          <p:cNvPr id="6" name="Prostokąt 5">
            <a:extLst>
              <a:ext uri="{FF2B5EF4-FFF2-40B4-BE49-F238E27FC236}">
                <a16:creationId xmlns:a16="http://schemas.microsoft.com/office/drawing/2014/main" id="{21005D1A-0962-1928-1BD6-504983933EB0}"/>
              </a:ext>
            </a:extLst>
          </p:cNvPr>
          <p:cNvSpPr/>
          <p:nvPr/>
        </p:nvSpPr>
        <p:spPr>
          <a:xfrm>
            <a:off x="5075853" y="4693298"/>
            <a:ext cx="1101012" cy="727788"/>
          </a:xfrm>
          <a:prstGeom prst="rect">
            <a:avLst/>
          </a:prstGeom>
          <a:solidFill>
            <a:srgbClr val="DC9C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2" name="Prostokąt 11">
            <a:extLst>
              <a:ext uri="{FF2B5EF4-FFF2-40B4-BE49-F238E27FC236}">
                <a16:creationId xmlns:a16="http://schemas.microsoft.com/office/drawing/2014/main" id="{B481EE5C-849A-5EA6-4A8D-41689E8E94D5}"/>
              </a:ext>
            </a:extLst>
          </p:cNvPr>
          <p:cNvSpPr/>
          <p:nvPr/>
        </p:nvSpPr>
        <p:spPr>
          <a:xfrm>
            <a:off x="1282044" y="1112363"/>
            <a:ext cx="4341457" cy="2545237"/>
          </a:xfrm>
          <a:prstGeom prst="rect">
            <a:avLst/>
          </a:prstGeom>
          <a:solidFill>
            <a:srgbClr val="1A1A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11" name="Obraz 10" descr="Obraz zawierający tekst&#10;&#10;Opis wygenerowany automatycznie">
            <a:extLst>
              <a:ext uri="{FF2B5EF4-FFF2-40B4-BE49-F238E27FC236}">
                <a16:creationId xmlns:a16="http://schemas.microsoft.com/office/drawing/2014/main" id="{B31EA4CE-AD94-097D-32A2-B709355885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1774" y="1293520"/>
            <a:ext cx="4341458" cy="2105155"/>
          </a:xfrm>
          <a:prstGeom prst="rect">
            <a:avLst/>
          </a:prstGeom>
        </p:spPr>
      </p:pic>
      <p:sp>
        <p:nvSpPr>
          <p:cNvPr id="13" name="Prostokąt 12">
            <a:extLst>
              <a:ext uri="{FF2B5EF4-FFF2-40B4-BE49-F238E27FC236}">
                <a16:creationId xmlns:a16="http://schemas.microsoft.com/office/drawing/2014/main" id="{6A55E684-DCCC-39A0-0C0E-56C7FC31CE30}"/>
              </a:ext>
            </a:extLst>
          </p:cNvPr>
          <p:cNvSpPr/>
          <p:nvPr/>
        </p:nvSpPr>
        <p:spPr>
          <a:xfrm>
            <a:off x="6674177" y="3016577"/>
            <a:ext cx="4477732" cy="33370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15" name="Obraz 14" descr="Obraz zawierający tekst, elektronika, komputer&#10;&#10;Opis wygenerowany automatycznie">
            <a:extLst>
              <a:ext uri="{FF2B5EF4-FFF2-40B4-BE49-F238E27FC236}">
                <a16:creationId xmlns:a16="http://schemas.microsoft.com/office/drawing/2014/main" id="{48B4D3C7-4C73-168F-4D97-57A1486E5A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6654494" y="2862123"/>
            <a:ext cx="4043336" cy="2897239"/>
          </a:xfrm>
          <a:prstGeom prst="rect">
            <a:avLst/>
          </a:prstGeom>
        </p:spPr>
      </p:pic>
      <p:sp>
        <p:nvSpPr>
          <p:cNvPr id="19" name="Prostokąt 18">
            <a:extLst>
              <a:ext uri="{FF2B5EF4-FFF2-40B4-BE49-F238E27FC236}">
                <a16:creationId xmlns:a16="http://schemas.microsoft.com/office/drawing/2014/main" id="{A91BD09D-9252-635D-E9AB-D7E8C222F968}"/>
              </a:ext>
            </a:extLst>
          </p:cNvPr>
          <p:cNvSpPr/>
          <p:nvPr/>
        </p:nvSpPr>
        <p:spPr>
          <a:xfrm>
            <a:off x="7360097" y="2479249"/>
            <a:ext cx="2670023" cy="3525625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18" name="Obraz 17">
            <a:extLst>
              <a:ext uri="{FF2B5EF4-FFF2-40B4-BE49-F238E27FC236}">
                <a16:creationId xmlns:a16="http://schemas.microsoft.com/office/drawing/2014/main" id="{2CBB45A5-6F61-F213-4023-7C3349A985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42286" y="2356701"/>
            <a:ext cx="1893945" cy="3648173"/>
          </a:xfrm>
          <a:prstGeom prst="rect">
            <a:avLst/>
          </a:prstGeom>
        </p:spPr>
      </p:pic>
      <p:sp>
        <p:nvSpPr>
          <p:cNvPr id="2" name="Prostokąt 1">
            <a:extLst>
              <a:ext uri="{FF2B5EF4-FFF2-40B4-BE49-F238E27FC236}">
                <a16:creationId xmlns:a16="http://schemas.microsoft.com/office/drawing/2014/main" id="{AAE734F2-90B8-0174-1034-6374048BE786}"/>
              </a:ext>
            </a:extLst>
          </p:cNvPr>
          <p:cNvSpPr/>
          <p:nvPr/>
        </p:nvSpPr>
        <p:spPr>
          <a:xfrm>
            <a:off x="-1" y="0"/>
            <a:ext cx="11891962" cy="65611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10" name="Obraz 9">
            <a:extLst>
              <a:ext uri="{FF2B5EF4-FFF2-40B4-BE49-F238E27FC236}">
                <a16:creationId xmlns:a16="http://schemas.microsoft.com/office/drawing/2014/main" id="{0C3D2001-B86F-8683-BE1E-89E675E274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18979" y="141294"/>
            <a:ext cx="8030292" cy="5726428"/>
          </a:xfrm>
          <a:prstGeom prst="rect">
            <a:avLst/>
          </a:prstGeom>
        </p:spPr>
      </p:pic>
      <p:sp>
        <p:nvSpPr>
          <p:cNvPr id="14" name="Prostokąt 13">
            <a:extLst>
              <a:ext uri="{FF2B5EF4-FFF2-40B4-BE49-F238E27FC236}">
                <a16:creationId xmlns:a16="http://schemas.microsoft.com/office/drawing/2014/main" id="{48C6FD28-162B-06CF-6990-BF8DAD96AF46}"/>
              </a:ext>
            </a:extLst>
          </p:cNvPr>
          <p:cNvSpPr/>
          <p:nvPr/>
        </p:nvSpPr>
        <p:spPr>
          <a:xfrm>
            <a:off x="7650000" y="5057192"/>
            <a:ext cx="2877432" cy="9476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6" name="Prostokąt 15">
            <a:extLst>
              <a:ext uri="{FF2B5EF4-FFF2-40B4-BE49-F238E27FC236}">
                <a16:creationId xmlns:a16="http://schemas.microsoft.com/office/drawing/2014/main" id="{1644D0D2-903F-0526-7DE1-D4C30BC6730C}"/>
              </a:ext>
            </a:extLst>
          </p:cNvPr>
          <p:cNvSpPr/>
          <p:nvPr/>
        </p:nvSpPr>
        <p:spPr>
          <a:xfrm>
            <a:off x="1743468" y="141294"/>
            <a:ext cx="323750" cy="58635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0" name="Prostokąt 19">
            <a:extLst>
              <a:ext uri="{FF2B5EF4-FFF2-40B4-BE49-F238E27FC236}">
                <a16:creationId xmlns:a16="http://schemas.microsoft.com/office/drawing/2014/main" id="{5AF40A4C-7ED7-92C9-D1FE-04186FE99E94}"/>
              </a:ext>
            </a:extLst>
          </p:cNvPr>
          <p:cNvSpPr/>
          <p:nvPr/>
        </p:nvSpPr>
        <p:spPr>
          <a:xfrm>
            <a:off x="-228600" y="752476"/>
            <a:ext cx="2295818" cy="3838574"/>
          </a:xfrm>
          <a:prstGeom prst="rect">
            <a:avLst/>
          </a:prstGeom>
          <a:solidFill>
            <a:srgbClr val="E8C0B0"/>
          </a:solidFill>
          <a:ln>
            <a:solidFill>
              <a:srgbClr val="E8C0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24" name="Obraz 23">
            <a:extLst>
              <a:ext uri="{FF2B5EF4-FFF2-40B4-BE49-F238E27FC236}">
                <a16:creationId xmlns:a16="http://schemas.microsoft.com/office/drawing/2014/main" id="{0B598892-EC29-9B53-8F37-DDB27ED8BE7D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2743" b="4635"/>
          <a:stretch/>
        </p:blipFill>
        <p:spPr>
          <a:xfrm>
            <a:off x="3349182" y="1504950"/>
            <a:ext cx="5163168" cy="2741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1549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D514E26E-E753-9437-16D6-452D38AB33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250" y="351631"/>
            <a:ext cx="9702800" cy="973137"/>
          </a:xfrm>
        </p:spPr>
        <p:txBody>
          <a:bodyPr/>
          <a:lstStyle/>
          <a:p>
            <a:pPr algn="l"/>
            <a:r>
              <a:rPr lang="pl-PL" dirty="0"/>
              <a:t>Wykorzystane technologie:</a:t>
            </a:r>
          </a:p>
        </p:txBody>
      </p:sp>
      <p:graphicFrame>
        <p:nvGraphicFramePr>
          <p:cNvPr id="9" name="Symbol zastępczy zawartości 8">
            <a:extLst>
              <a:ext uri="{FF2B5EF4-FFF2-40B4-BE49-F238E27FC236}">
                <a16:creationId xmlns:a16="http://schemas.microsoft.com/office/drawing/2014/main" id="{7051C04E-481A-46BF-3133-6804D44E704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01459267"/>
              </p:ext>
            </p:extLst>
          </p:nvPr>
        </p:nvGraphicFramePr>
        <p:xfrm>
          <a:off x="546100" y="1638300"/>
          <a:ext cx="5346700" cy="43815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61206E43-524A-3584-E5DC-DEB30B15F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3DC2DEF-D2FE-4B45-ABA4-9F153FD1C98A}" type="slidenum">
              <a:rPr lang="pl-PL" noProof="0" smtClean="0"/>
              <a:t>11</a:t>
            </a:fld>
            <a:endParaRPr lang="pl-PL" noProof="0"/>
          </a:p>
        </p:txBody>
      </p:sp>
      <p:sp>
        <p:nvSpPr>
          <p:cNvPr id="5" name="Symbol zastępczy obrazu 4">
            <a:extLst>
              <a:ext uri="{FF2B5EF4-FFF2-40B4-BE49-F238E27FC236}">
                <a16:creationId xmlns:a16="http://schemas.microsoft.com/office/drawing/2014/main" id="{D9A485C2-A939-F35F-6559-14FD1917C52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6" name="Prostokąt 5">
            <a:extLst>
              <a:ext uri="{FF2B5EF4-FFF2-40B4-BE49-F238E27FC236}">
                <a16:creationId xmlns:a16="http://schemas.microsoft.com/office/drawing/2014/main" id="{5F116C82-EFC4-66A8-9B03-6DE952EBA31D}"/>
              </a:ext>
            </a:extLst>
          </p:cNvPr>
          <p:cNvSpPr/>
          <p:nvPr/>
        </p:nvSpPr>
        <p:spPr>
          <a:xfrm>
            <a:off x="349250" y="1460501"/>
            <a:ext cx="5746750" cy="47402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5746DECB-F44D-2245-7E25-3981D532D4CF}"/>
              </a:ext>
            </a:extLst>
          </p:cNvPr>
          <p:cNvSpPr txBox="1"/>
          <p:nvPr/>
        </p:nvSpPr>
        <p:spPr>
          <a:xfrm>
            <a:off x="546100" y="1552575"/>
            <a:ext cx="502602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pl-PL" sz="2400" dirty="0">
              <a:solidFill>
                <a:schemeClr val="bg1"/>
              </a:solidFill>
            </a:endParaRPr>
          </a:p>
          <a:p>
            <a:pPr algn="just"/>
            <a:r>
              <a:rPr lang="pl-PL" sz="2400" dirty="0">
                <a:solidFill>
                  <a:schemeClr val="bg1"/>
                </a:solidFill>
              </a:rPr>
              <a:t>Aktualnie dostępna open </a:t>
            </a:r>
            <a:r>
              <a:rPr lang="pl-PL" sz="2400" dirty="0" err="1">
                <a:solidFill>
                  <a:schemeClr val="bg1"/>
                </a:solidFill>
              </a:rPr>
              <a:t>sourcowa</a:t>
            </a:r>
            <a:r>
              <a:rPr lang="pl-PL" sz="2400" dirty="0">
                <a:solidFill>
                  <a:schemeClr val="bg1"/>
                </a:solidFill>
              </a:rPr>
              <a:t> wersja deweloperska korzysta z </a:t>
            </a:r>
            <a:r>
              <a:rPr lang="pl-PL" sz="2400" dirty="0" err="1">
                <a:solidFill>
                  <a:schemeClr val="bg1"/>
                </a:solidFill>
              </a:rPr>
              <a:t>socketów</a:t>
            </a:r>
            <a:r>
              <a:rPr lang="pl-PL" sz="2400" dirty="0">
                <a:solidFill>
                  <a:schemeClr val="bg1"/>
                </a:solidFill>
              </a:rPr>
              <a:t>. Wersja komercyjna oparta będzie wykorzystywała protokoły szyfrowane zgodne ze wszystkimi normami komunikacji. </a:t>
            </a:r>
          </a:p>
          <a:p>
            <a:pPr algn="just"/>
            <a:r>
              <a:rPr lang="pl-PL" sz="2400" dirty="0">
                <a:solidFill>
                  <a:schemeClr val="bg1"/>
                </a:solidFill>
              </a:rPr>
              <a:t>Główna logika modułu oparta jest o język niskopoziomowy w celu optymalizacji działania produktu.</a:t>
            </a:r>
          </a:p>
          <a:p>
            <a:pPr algn="just"/>
            <a:endParaRPr lang="pl-PL" sz="2400" dirty="0">
              <a:solidFill>
                <a:schemeClr val="bg1"/>
              </a:solidFill>
            </a:endParaRPr>
          </a:p>
          <a:p>
            <a:pPr algn="just"/>
            <a:endParaRPr lang="pl-PL" sz="2400" dirty="0">
              <a:solidFill>
                <a:schemeClr val="bg1"/>
              </a:solidFill>
            </a:endParaRPr>
          </a:p>
        </p:txBody>
      </p:sp>
      <p:sp>
        <p:nvSpPr>
          <p:cNvPr id="8" name="Prostokąt 7">
            <a:extLst>
              <a:ext uri="{FF2B5EF4-FFF2-40B4-BE49-F238E27FC236}">
                <a16:creationId xmlns:a16="http://schemas.microsoft.com/office/drawing/2014/main" id="{1E180FB8-DD89-B155-79F7-5A364E7905EC}"/>
              </a:ext>
            </a:extLst>
          </p:cNvPr>
          <p:cNvSpPr/>
          <p:nvPr/>
        </p:nvSpPr>
        <p:spPr>
          <a:xfrm>
            <a:off x="6096000" y="1460501"/>
            <a:ext cx="5795962" cy="4740274"/>
          </a:xfrm>
          <a:prstGeom prst="rect">
            <a:avLst/>
          </a:prstGeom>
          <a:solidFill>
            <a:srgbClr val="C4621E"/>
          </a:solidFill>
          <a:ln>
            <a:solidFill>
              <a:srgbClr val="C462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949EDAA6-3F4C-F421-532E-9571565BB12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30442587"/>
              </p:ext>
            </p:extLst>
          </p:nvPr>
        </p:nvGraphicFramePr>
        <p:xfrm>
          <a:off x="5394325" y="1533525"/>
          <a:ext cx="7397750" cy="46238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17065234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ole tekstowe 20">
            <a:extLst>
              <a:ext uri="{FF2B5EF4-FFF2-40B4-BE49-F238E27FC236}">
                <a16:creationId xmlns:a16="http://schemas.microsoft.com/office/drawing/2014/main" id="{49D7307A-C639-2E37-D7F8-6D0FC06BEC26}"/>
              </a:ext>
            </a:extLst>
          </p:cNvPr>
          <p:cNvSpPr txBox="1"/>
          <p:nvPr/>
        </p:nvSpPr>
        <p:spPr>
          <a:xfrm>
            <a:off x="77755" y="1019175"/>
            <a:ext cx="12036489" cy="5418947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endParaRPr lang="pl-PL" dirty="0"/>
          </a:p>
        </p:txBody>
      </p:sp>
      <p:sp>
        <p:nvSpPr>
          <p:cNvPr id="5" name="Prostokąt 4">
            <a:extLst>
              <a:ext uri="{FF2B5EF4-FFF2-40B4-BE49-F238E27FC236}">
                <a16:creationId xmlns:a16="http://schemas.microsoft.com/office/drawing/2014/main" id="{4E94871F-0BBA-220A-D319-B988D8265779}"/>
              </a:ext>
            </a:extLst>
          </p:cNvPr>
          <p:cNvSpPr/>
          <p:nvPr/>
        </p:nvSpPr>
        <p:spPr>
          <a:xfrm>
            <a:off x="364219" y="1197767"/>
            <a:ext cx="3384694" cy="5007089"/>
          </a:xfrm>
          <a:prstGeom prst="rect">
            <a:avLst/>
          </a:prstGeom>
          <a:solidFill>
            <a:srgbClr val="CC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" name="Prostokąt 3">
            <a:extLst>
              <a:ext uri="{FF2B5EF4-FFF2-40B4-BE49-F238E27FC236}">
                <a16:creationId xmlns:a16="http://schemas.microsoft.com/office/drawing/2014/main" id="{A77A867B-327F-7EF7-1EEA-0AD2ADF7D275}"/>
              </a:ext>
            </a:extLst>
          </p:cNvPr>
          <p:cNvSpPr/>
          <p:nvPr/>
        </p:nvSpPr>
        <p:spPr>
          <a:xfrm>
            <a:off x="8559497" y="1197767"/>
            <a:ext cx="3216303" cy="5007089"/>
          </a:xfrm>
          <a:prstGeom prst="rect">
            <a:avLst/>
          </a:prstGeom>
          <a:solidFill>
            <a:srgbClr val="CC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6" name="Tytuł 5">
            <a:extLst>
              <a:ext uri="{FF2B5EF4-FFF2-40B4-BE49-F238E27FC236}">
                <a16:creationId xmlns:a16="http://schemas.microsoft.com/office/drawing/2014/main" id="{E1768246-2496-4F97-8FCA-02252116F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l-PL" dirty="0"/>
              <a:t>Funkcje</a:t>
            </a:r>
          </a:p>
        </p:txBody>
      </p:sp>
      <p:pic>
        <p:nvPicPr>
          <p:cNvPr id="22" name="Obraz — symbol zastępczy 21">
            <a:extLst>
              <a:ext uri="{FF2B5EF4-FFF2-40B4-BE49-F238E27FC236}">
                <a16:creationId xmlns:a16="http://schemas.microsoft.com/office/drawing/2014/main" id="{0F5C8F58-81B2-4162-9563-70C679CF85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-17857" t="-6122" r="-17857" b="-6122"/>
          <a:stretch/>
        </p:blipFill>
        <p:spPr>
          <a:xfrm>
            <a:off x="1212016" y="1282700"/>
            <a:ext cx="1689100" cy="1397000"/>
          </a:xfrm>
        </p:spPr>
      </p:pic>
      <p:pic>
        <p:nvPicPr>
          <p:cNvPr id="28" name="Obraz — symbol zastępczy 27">
            <a:extLst>
              <a:ext uri="{FF2B5EF4-FFF2-40B4-BE49-F238E27FC236}">
                <a16:creationId xmlns:a16="http://schemas.microsoft.com/office/drawing/2014/main" id="{43BC7054-E269-4210-98F5-65D4850667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-18293" t="-6483" r="-18293" b="-6483"/>
          <a:stretch/>
        </p:blipFill>
        <p:spPr>
          <a:xfrm>
            <a:off x="9543308" y="1282700"/>
            <a:ext cx="1689100" cy="1397000"/>
          </a:xfrm>
        </p:spPr>
      </p:pic>
      <p:sp>
        <p:nvSpPr>
          <p:cNvPr id="11" name="Tekst — symbol zastępczy 10">
            <a:extLst>
              <a:ext uri="{FF2B5EF4-FFF2-40B4-BE49-F238E27FC236}">
                <a16:creationId xmlns:a16="http://schemas.microsoft.com/office/drawing/2014/main" id="{901B6E4D-6942-45C5-99A9-6B769E8902B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31289" y="2950223"/>
            <a:ext cx="2640386" cy="1854200"/>
          </a:xfrm>
        </p:spPr>
        <p:txBody>
          <a:bodyPr rtlCol="0"/>
          <a:lstStyle/>
          <a:p>
            <a:pPr rtl="0"/>
            <a:r>
              <a:rPr lang="pl-PL" dirty="0"/>
              <a:t>Dostosowanie samochodu do kierowcy</a:t>
            </a:r>
          </a:p>
        </p:txBody>
      </p:sp>
      <p:sp>
        <p:nvSpPr>
          <p:cNvPr id="2" name="Numer slajdu — symbol zastępczy 1">
            <a:extLst>
              <a:ext uri="{FF2B5EF4-FFF2-40B4-BE49-F238E27FC236}">
                <a16:creationId xmlns:a16="http://schemas.microsoft.com/office/drawing/2014/main" id="{7EAB17F8-59B5-4C93-9884-D30446299C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3DC2DEF-D2FE-4B45-ABA4-9F153FD1C98A}" type="slidenum">
              <a:rPr lang="pl-PL" smtClean="0"/>
              <a:t>12</a:t>
            </a:fld>
            <a:endParaRPr lang="pl-PL"/>
          </a:p>
        </p:txBody>
      </p:sp>
      <p:sp>
        <p:nvSpPr>
          <p:cNvPr id="3" name="Prostokąt 2">
            <a:extLst>
              <a:ext uri="{FF2B5EF4-FFF2-40B4-BE49-F238E27FC236}">
                <a16:creationId xmlns:a16="http://schemas.microsoft.com/office/drawing/2014/main" id="{63683295-3DC5-7E06-4E5F-3737774BE54D}"/>
              </a:ext>
            </a:extLst>
          </p:cNvPr>
          <p:cNvSpPr/>
          <p:nvPr/>
        </p:nvSpPr>
        <p:spPr>
          <a:xfrm>
            <a:off x="4497225" y="1197766"/>
            <a:ext cx="3313960" cy="5007089"/>
          </a:xfrm>
          <a:prstGeom prst="rect">
            <a:avLst/>
          </a:prstGeom>
          <a:solidFill>
            <a:srgbClr val="2C85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26" name="Obraz — symbol zastępczy 25">
            <a:extLst>
              <a:ext uri="{FF2B5EF4-FFF2-40B4-BE49-F238E27FC236}">
                <a16:creationId xmlns:a16="http://schemas.microsoft.com/office/drawing/2014/main" id="{2AD0E03E-80ED-4CBF-B567-3E1EAB01FD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-18293" t="-6483" r="-18293" b="-6483"/>
          <a:stretch/>
        </p:blipFill>
        <p:spPr>
          <a:xfrm>
            <a:off x="5413626" y="4664351"/>
            <a:ext cx="1689100" cy="1397000"/>
          </a:xfrm>
        </p:spPr>
      </p:pic>
      <p:sp>
        <p:nvSpPr>
          <p:cNvPr id="8" name="pole tekstowe 7">
            <a:extLst>
              <a:ext uri="{FF2B5EF4-FFF2-40B4-BE49-F238E27FC236}">
                <a16:creationId xmlns:a16="http://schemas.microsoft.com/office/drawing/2014/main" id="{11E825A2-CC0C-98C2-FB5A-68AD54A7A9DE}"/>
              </a:ext>
            </a:extLst>
          </p:cNvPr>
          <p:cNvSpPr txBox="1"/>
          <p:nvPr/>
        </p:nvSpPr>
        <p:spPr>
          <a:xfrm>
            <a:off x="4894858" y="3961774"/>
            <a:ext cx="24022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pl-PL" dirty="0">
                <a:solidFill>
                  <a:schemeClr val="bg2"/>
                </a:solidFill>
              </a:rPr>
              <a:t>Reakcja w przypadku kradzieży</a:t>
            </a:r>
          </a:p>
        </p:txBody>
      </p:sp>
      <p:sp>
        <p:nvSpPr>
          <p:cNvPr id="9" name="pole tekstowe 8">
            <a:extLst>
              <a:ext uri="{FF2B5EF4-FFF2-40B4-BE49-F238E27FC236}">
                <a16:creationId xmlns:a16="http://schemas.microsoft.com/office/drawing/2014/main" id="{C2627387-2FD6-A36D-BDBA-BF99FEC9DCDF}"/>
              </a:ext>
            </a:extLst>
          </p:cNvPr>
          <p:cNvSpPr txBox="1"/>
          <p:nvPr/>
        </p:nvSpPr>
        <p:spPr>
          <a:xfrm>
            <a:off x="581406" y="2488960"/>
            <a:ext cx="3092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>
                <a:solidFill>
                  <a:schemeClr val="bg2"/>
                </a:solidFill>
              </a:rPr>
              <a:t>________________________</a:t>
            </a:r>
          </a:p>
        </p:txBody>
      </p:sp>
      <p:sp>
        <p:nvSpPr>
          <p:cNvPr id="31" name="pole tekstowe 30">
            <a:extLst>
              <a:ext uri="{FF2B5EF4-FFF2-40B4-BE49-F238E27FC236}">
                <a16:creationId xmlns:a16="http://schemas.microsoft.com/office/drawing/2014/main" id="{09889C02-38A4-8A9E-43A8-03223E0AF82C}"/>
              </a:ext>
            </a:extLst>
          </p:cNvPr>
          <p:cNvSpPr txBox="1"/>
          <p:nvPr/>
        </p:nvSpPr>
        <p:spPr>
          <a:xfrm>
            <a:off x="581406" y="3316417"/>
            <a:ext cx="3092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>
                <a:solidFill>
                  <a:schemeClr val="bg2"/>
                </a:solidFill>
              </a:rPr>
              <a:t>________________________</a:t>
            </a:r>
          </a:p>
        </p:txBody>
      </p:sp>
      <p:sp>
        <p:nvSpPr>
          <p:cNvPr id="32" name="pole tekstowe 31">
            <a:extLst>
              <a:ext uri="{FF2B5EF4-FFF2-40B4-BE49-F238E27FC236}">
                <a16:creationId xmlns:a16="http://schemas.microsoft.com/office/drawing/2014/main" id="{28E39C0E-A187-8DDC-1A3A-18C36FE39184}"/>
              </a:ext>
            </a:extLst>
          </p:cNvPr>
          <p:cNvSpPr txBox="1"/>
          <p:nvPr/>
        </p:nvSpPr>
        <p:spPr>
          <a:xfrm>
            <a:off x="4711700" y="3619947"/>
            <a:ext cx="3181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>
                <a:solidFill>
                  <a:schemeClr val="bg2"/>
                </a:solidFill>
              </a:rPr>
              <a:t>________________________</a:t>
            </a:r>
          </a:p>
        </p:txBody>
      </p:sp>
      <p:sp>
        <p:nvSpPr>
          <p:cNvPr id="33" name="pole tekstowe 32">
            <a:extLst>
              <a:ext uri="{FF2B5EF4-FFF2-40B4-BE49-F238E27FC236}">
                <a16:creationId xmlns:a16="http://schemas.microsoft.com/office/drawing/2014/main" id="{E760F5C3-7862-FCE3-A768-07AFA764ECE4}"/>
              </a:ext>
            </a:extLst>
          </p:cNvPr>
          <p:cNvSpPr txBox="1"/>
          <p:nvPr/>
        </p:nvSpPr>
        <p:spPr>
          <a:xfrm>
            <a:off x="8670928" y="2488960"/>
            <a:ext cx="3092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>
                <a:solidFill>
                  <a:schemeClr val="bg2"/>
                </a:solidFill>
              </a:rPr>
              <a:t>________________________</a:t>
            </a:r>
          </a:p>
        </p:txBody>
      </p:sp>
      <p:sp>
        <p:nvSpPr>
          <p:cNvPr id="35" name="pole tekstowe 34">
            <a:extLst>
              <a:ext uri="{FF2B5EF4-FFF2-40B4-BE49-F238E27FC236}">
                <a16:creationId xmlns:a16="http://schemas.microsoft.com/office/drawing/2014/main" id="{60642CFB-D637-1CF8-33D4-303DFFC806C9}"/>
              </a:ext>
            </a:extLst>
          </p:cNvPr>
          <p:cNvSpPr txBox="1"/>
          <p:nvPr/>
        </p:nvSpPr>
        <p:spPr>
          <a:xfrm>
            <a:off x="4711700" y="4335829"/>
            <a:ext cx="3181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>
                <a:solidFill>
                  <a:schemeClr val="bg2"/>
                </a:solidFill>
              </a:rPr>
              <a:t>________________________</a:t>
            </a:r>
          </a:p>
        </p:txBody>
      </p:sp>
      <p:sp>
        <p:nvSpPr>
          <p:cNvPr id="36" name="pole tekstowe 35">
            <a:extLst>
              <a:ext uri="{FF2B5EF4-FFF2-40B4-BE49-F238E27FC236}">
                <a16:creationId xmlns:a16="http://schemas.microsoft.com/office/drawing/2014/main" id="{9CE09EF3-3AC4-12D0-F29A-BED6146C45E6}"/>
              </a:ext>
            </a:extLst>
          </p:cNvPr>
          <p:cNvSpPr txBox="1"/>
          <p:nvPr/>
        </p:nvSpPr>
        <p:spPr>
          <a:xfrm>
            <a:off x="8709964" y="3247784"/>
            <a:ext cx="3181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>
                <a:solidFill>
                  <a:schemeClr val="bg2"/>
                </a:solidFill>
              </a:rPr>
              <a:t>________________________</a:t>
            </a:r>
          </a:p>
        </p:txBody>
      </p:sp>
      <p:sp>
        <p:nvSpPr>
          <p:cNvPr id="37" name="pole tekstowe 36">
            <a:extLst>
              <a:ext uri="{FF2B5EF4-FFF2-40B4-BE49-F238E27FC236}">
                <a16:creationId xmlns:a16="http://schemas.microsoft.com/office/drawing/2014/main" id="{A9942256-47E8-CD9B-C9B6-F38C567BA8F8}"/>
              </a:ext>
            </a:extLst>
          </p:cNvPr>
          <p:cNvSpPr txBox="1"/>
          <p:nvPr/>
        </p:nvSpPr>
        <p:spPr>
          <a:xfrm>
            <a:off x="8890801" y="2898485"/>
            <a:ext cx="2653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>
                <a:solidFill>
                  <a:schemeClr val="bg2"/>
                </a:solidFill>
              </a:rPr>
              <a:t>Zarządzanie samochodem</a:t>
            </a:r>
          </a:p>
        </p:txBody>
      </p:sp>
      <p:sp>
        <p:nvSpPr>
          <p:cNvPr id="10" name="pole tekstowe 9">
            <a:extLst>
              <a:ext uri="{FF2B5EF4-FFF2-40B4-BE49-F238E27FC236}">
                <a16:creationId xmlns:a16="http://schemas.microsoft.com/office/drawing/2014/main" id="{D03C2C42-A994-00BD-0209-035F8D77931F}"/>
              </a:ext>
            </a:extLst>
          </p:cNvPr>
          <p:cNvSpPr txBox="1"/>
          <p:nvPr/>
        </p:nvSpPr>
        <p:spPr>
          <a:xfrm>
            <a:off x="4809067" y="1380067"/>
            <a:ext cx="2488072" cy="1518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1630630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ole tekstowe 20">
            <a:extLst>
              <a:ext uri="{FF2B5EF4-FFF2-40B4-BE49-F238E27FC236}">
                <a16:creationId xmlns:a16="http://schemas.microsoft.com/office/drawing/2014/main" id="{49D7307A-C639-2E37-D7F8-6D0FC06BEC26}"/>
              </a:ext>
            </a:extLst>
          </p:cNvPr>
          <p:cNvSpPr txBox="1"/>
          <p:nvPr/>
        </p:nvSpPr>
        <p:spPr>
          <a:xfrm>
            <a:off x="77755" y="1019175"/>
            <a:ext cx="12036489" cy="5418947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endParaRPr lang="pl-PL" dirty="0"/>
          </a:p>
        </p:txBody>
      </p:sp>
      <p:sp>
        <p:nvSpPr>
          <p:cNvPr id="5" name="Prostokąt 4">
            <a:extLst>
              <a:ext uri="{FF2B5EF4-FFF2-40B4-BE49-F238E27FC236}">
                <a16:creationId xmlns:a16="http://schemas.microsoft.com/office/drawing/2014/main" id="{4E94871F-0BBA-220A-D319-B988D8265779}"/>
              </a:ext>
            </a:extLst>
          </p:cNvPr>
          <p:cNvSpPr/>
          <p:nvPr/>
        </p:nvSpPr>
        <p:spPr>
          <a:xfrm>
            <a:off x="364219" y="1197767"/>
            <a:ext cx="3384694" cy="5007089"/>
          </a:xfrm>
          <a:prstGeom prst="rect">
            <a:avLst/>
          </a:prstGeom>
          <a:solidFill>
            <a:srgbClr val="CC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" name="Prostokąt 3">
            <a:extLst>
              <a:ext uri="{FF2B5EF4-FFF2-40B4-BE49-F238E27FC236}">
                <a16:creationId xmlns:a16="http://schemas.microsoft.com/office/drawing/2014/main" id="{A77A867B-327F-7EF7-1EEA-0AD2ADF7D275}"/>
              </a:ext>
            </a:extLst>
          </p:cNvPr>
          <p:cNvSpPr/>
          <p:nvPr/>
        </p:nvSpPr>
        <p:spPr>
          <a:xfrm>
            <a:off x="8559497" y="1197767"/>
            <a:ext cx="3216303" cy="5007089"/>
          </a:xfrm>
          <a:prstGeom prst="rect">
            <a:avLst/>
          </a:prstGeom>
          <a:solidFill>
            <a:srgbClr val="CC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6" name="Tytuł 5">
            <a:extLst>
              <a:ext uri="{FF2B5EF4-FFF2-40B4-BE49-F238E27FC236}">
                <a16:creationId xmlns:a16="http://schemas.microsoft.com/office/drawing/2014/main" id="{E1768246-2496-4F97-8FCA-02252116F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r>
              <a:rPr lang="pl-PL" dirty="0"/>
              <a:t>Funkcje - Dostosowanie samochodu do kierowcy.</a:t>
            </a:r>
          </a:p>
        </p:txBody>
      </p:sp>
      <p:pic>
        <p:nvPicPr>
          <p:cNvPr id="22" name="Obraz — symbol zastępczy 21">
            <a:extLst>
              <a:ext uri="{FF2B5EF4-FFF2-40B4-BE49-F238E27FC236}">
                <a16:creationId xmlns:a16="http://schemas.microsoft.com/office/drawing/2014/main" id="{0F5C8F58-81B2-4162-9563-70C679CF85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-17857" t="-6122" r="-17857" b="-6122"/>
          <a:stretch/>
        </p:blipFill>
        <p:spPr>
          <a:xfrm>
            <a:off x="1212016" y="1282700"/>
            <a:ext cx="1689100" cy="1397000"/>
          </a:xfrm>
        </p:spPr>
      </p:pic>
      <p:pic>
        <p:nvPicPr>
          <p:cNvPr id="28" name="Obraz — symbol zastępczy 27">
            <a:extLst>
              <a:ext uri="{FF2B5EF4-FFF2-40B4-BE49-F238E27FC236}">
                <a16:creationId xmlns:a16="http://schemas.microsoft.com/office/drawing/2014/main" id="{43BC7054-E269-4210-98F5-65D4850667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-18293" t="-6483" r="-18293" b="-6483"/>
          <a:stretch/>
        </p:blipFill>
        <p:spPr>
          <a:xfrm>
            <a:off x="9543308" y="1282700"/>
            <a:ext cx="1689100" cy="1397000"/>
          </a:xfrm>
        </p:spPr>
      </p:pic>
      <p:sp>
        <p:nvSpPr>
          <p:cNvPr id="11" name="Tekst — symbol zastępczy 10">
            <a:extLst>
              <a:ext uri="{FF2B5EF4-FFF2-40B4-BE49-F238E27FC236}">
                <a16:creationId xmlns:a16="http://schemas.microsoft.com/office/drawing/2014/main" id="{901B6E4D-6942-45C5-99A9-6B769E8902B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31289" y="2950223"/>
            <a:ext cx="2640386" cy="1854200"/>
          </a:xfrm>
        </p:spPr>
        <p:txBody>
          <a:bodyPr rtlCol="0"/>
          <a:lstStyle/>
          <a:p>
            <a:pPr rtl="0"/>
            <a:r>
              <a:rPr lang="pl-PL" dirty="0"/>
              <a:t>Dostosowanie samochodu do kierowcy.</a:t>
            </a:r>
          </a:p>
        </p:txBody>
      </p:sp>
      <p:sp>
        <p:nvSpPr>
          <p:cNvPr id="2" name="Numer slajdu — symbol zastępczy 1">
            <a:extLst>
              <a:ext uri="{FF2B5EF4-FFF2-40B4-BE49-F238E27FC236}">
                <a16:creationId xmlns:a16="http://schemas.microsoft.com/office/drawing/2014/main" id="{7EAB17F8-59B5-4C93-9884-D30446299C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3DC2DEF-D2FE-4B45-ABA4-9F153FD1C98A}" type="slidenum">
              <a:rPr lang="pl-PL" smtClean="0"/>
              <a:t>13</a:t>
            </a:fld>
            <a:endParaRPr lang="pl-PL"/>
          </a:p>
        </p:txBody>
      </p:sp>
      <p:sp>
        <p:nvSpPr>
          <p:cNvPr id="3" name="Prostokąt 2">
            <a:extLst>
              <a:ext uri="{FF2B5EF4-FFF2-40B4-BE49-F238E27FC236}">
                <a16:creationId xmlns:a16="http://schemas.microsoft.com/office/drawing/2014/main" id="{63683295-3DC5-7E06-4E5F-3737774BE54D}"/>
              </a:ext>
            </a:extLst>
          </p:cNvPr>
          <p:cNvSpPr/>
          <p:nvPr/>
        </p:nvSpPr>
        <p:spPr>
          <a:xfrm>
            <a:off x="4497225" y="1197766"/>
            <a:ext cx="3313960" cy="5007089"/>
          </a:xfrm>
          <a:prstGeom prst="rect">
            <a:avLst/>
          </a:prstGeom>
          <a:solidFill>
            <a:srgbClr val="2C85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26" name="Obraz — symbol zastępczy 25">
            <a:extLst>
              <a:ext uri="{FF2B5EF4-FFF2-40B4-BE49-F238E27FC236}">
                <a16:creationId xmlns:a16="http://schemas.microsoft.com/office/drawing/2014/main" id="{2AD0E03E-80ED-4CBF-B567-3E1EAB01FD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-18293" t="-6483" r="-18293" b="-6483"/>
          <a:stretch/>
        </p:blipFill>
        <p:spPr>
          <a:xfrm>
            <a:off x="5413626" y="4664351"/>
            <a:ext cx="1689100" cy="1397000"/>
          </a:xfrm>
        </p:spPr>
      </p:pic>
      <p:sp>
        <p:nvSpPr>
          <p:cNvPr id="8" name="pole tekstowe 7">
            <a:extLst>
              <a:ext uri="{FF2B5EF4-FFF2-40B4-BE49-F238E27FC236}">
                <a16:creationId xmlns:a16="http://schemas.microsoft.com/office/drawing/2014/main" id="{11E825A2-CC0C-98C2-FB5A-68AD54A7A9DE}"/>
              </a:ext>
            </a:extLst>
          </p:cNvPr>
          <p:cNvSpPr txBox="1"/>
          <p:nvPr/>
        </p:nvSpPr>
        <p:spPr>
          <a:xfrm>
            <a:off x="4894858" y="3961774"/>
            <a:ext cx="24022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pl-PL" dirty="0">
                <a:solidFill>
                  <a:schemeClr val="bg2"/>
                </a:solidFill>
              </a:rPr>
              <a:t>Reakcja w przypadku kradzieży</a:t>
            </a:r>
          </a:p>
        </p:txBody>
      </p:sp>
      <p:sp>
        <p:nvSpPr>
          <p:cNvPr id="9" name="pole tekstowe 8">
            <a:extLst>
              <a:ext uri="{FF2B5EF4-FFF2-40B4-BE49-F238E27FC236}">
                <a16:creationId xmlns:a16="http://schemas.microsoft.com/office/drawing/2014/main" id="{C2627387-2FD6-A36D-BDBA-BF99FEC9DCDF}"/>
              </a:ext>
            </a:extLst>
          </p:cNvPr>
          <p:cNvSpPr txBox="1"/>
          <p:nvPr/>
        </p:nvSpPr>
        <p:spPr>
          <a:xfrm>
            <a:off x="581406" y="2488960"/>
            <a:ext cx="3092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>
                <a:solidFill>
                  <a:schemeClr val="bg2"/>
                </a:solidFill>
              </a:rPr>
              <a:t>________________________</a:t>
            </a:r>
          </a:p>
        </p:txBody>
      </p:sp>
      <p:sp>
        <p:nvSpPr>
          <p:cNvPr id="31" name="pole tekstowe 30">
            <a:extLst>
              <a:ext uri="{FF2B5EF4-FFF2-40B4-BE49-F238E27FC236}">
                <a16:creationId xmlns:a16="http://schemas.microsoft.com/office/drawing/2014/main" id="{09889C02-38A4-8A9E-43A8-03223E0AF82C}"/>
              </a:ext>
            </a:extLst>
          </p:cNvPr>
          <p:cNvSpPr txBox="1"/>
          <p:nvPr/>
        </p:nvSpPr>
        <p:spPr>
          <a:xfrm>
            <a:off x="581406" y="3316417"/>
            <a:ext cx="3092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>
                <a:solidFill>
                  <a:schemeClr val="bg2"/>
                </a:solidFill>
              </a:rPr>
              <a:t>________________________</a:t>
            </a:r>
          </a:p>
        </p:txBody>
      </p:sp>
      <p:sp>
        <p:nvSpPr>
          <p:cNvPr id="32" name="pole tekstowe 31">
            <a:extLst>
              <a:ext uri="{FF2B5EF4-FFF2-40B4-BE49-F238E27FC236}">
                <a16:creationId xmlns:a16="http://schemas.microsoft.com/office/drawing/2014/main" id="{28E39C0E-A187-8DDC-1A3A-18C36FE39184}"/>
              </a:ext>
            </a:extLst>
          </p:cNvPr>
          <p:cNvSpPr txBox="1"/>
          <p:nvPr/>
        </p:nvSpPr>
        <p:spPr>
          <a:xfrm>
            <a:off x="4711700" y="3619947"/>
            <a:ext cx="3181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>
                <a:solidFill>
                  <a:schemeClr val="bg2"/>
                </a:solidFill>
              </a:rPr>
              <a:t>________________________</a:t>
            </a:r>
          </a:p>
        </p:txBody>
      </p:sp>
      <p:sp>
        <p:nvSpPr>
          <p:cNvPr id="33" name="pole tekstowe 32">
            <a:extLst>
              <a:ext uri="{FF2B5EF4-FFF2-40B4-BE49-F238E27FC236}">
                <a16:creationId xmlns:a16="http://schemas.microsoft.com/office/drawing/2014/main" id="{E760F5C3-7862-FCE3-A768-07AFA764ECE4}"/>
              </a:ext>
            </a:extLst>
          </p:cNvPr>
          <p:cNvSpPr txBox="1"/>
          <p:nvPr/>
        </p:nvSpPr>
        <p:spPr>
          <a:xfrm>
            <a:off x="8670928" y="2488960"/>
            <a:ext cx="3092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>
                <a:solidFill>
                  <a:schemeClr val="bg2"/>
                </a:solidFill>
              </a:rPr>
              <a:t>________________________</a:t>
            </a:r>
          </a:p>
        </p:txBody>
      </p:sp>
      <p:sp>
        <p:nvSpPr>
          <p:cNvPr id="35" name="pole tekstowe 34">
            <a:extLst>
              <a:ext uri="{FF2B5EF4-FFF2-40B4-BE49-F238E27FC236}">
                <a16:creationId xmlns:a16="http://schemas.microsoft.com/office/drawing/2014/main" id="{60642CFB-D637-1CF8-33D4-303DFFC806C9}"/>
              </a:ext>
            </a:extLst>
          </p:cNvPr>
          <p:cNvSpPr txBox="1"/>
          <p:nvPr/>
        </p:nvSpPr>
        <p:spPr>
          <a:xfrm>
            <a:off x="4711700" y="4335829"/>
            <a:ext cx="3181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>
                <a:solidFill>
                  <a:schemeClr val="bg2"/>
                </a:solidFill>
              </a:rPr>
              <a:t>________________________</a:t>
            </a:r>
          </a:p>
        </p:txBody>
      </p:sp>
      <p:sp>
        <p:nvSpPr>
          <p:cNvPr id="36" name="pole tekstowe 35">
            <a:extLst>
              <a:ext uri="{FF2B5EF4-FFF2-40B4-BE49-F238E27FC236}">
                <a16:creationId xmlns:a16="http://schemas.microsoft.com/office/drawing/2014/main" id="{9CE09EF3-3AC4-12D0-F29A-BED6146C45E6}"/>
              </a:ext>
            </a:extLst>
          </p:cNvPr>
          <p:cNvSpPr txBox="1"/>
          <p:nvPr/>
        </p:nvSpPr>
        <p:spPr>
          <a:xfrm>
            <a:off x="8709964" y="3247784"/>
            <a:ext cx="3181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>
                <a:solidFill>
                  <a:schemeClr val="bg2"/>
                </a:solidFill>
              </a:rPr>
              <a:t>________________________</a:t>
            </a:r>
          </a:p>
        </p:txBody>
      </p:sp>
      <p:sp>
        <p:nvSpPr>
          <p:cNvPr id="37" name="pole tekstowe 36">
            <a:extLst>
              <a:ext uri="{FF2B5EF4-FFF2-40B4-BE49-F238E27FC236}">
                <a16:creationId xmlns:a16="http://schemas.microsoft.com/office/drawing/2014/main" id="{A9942256-47E8-CD9B-C9B6-F38C567BA8F8}"/>
              </a:ext>
            </a:extLst>
          </p:cNvPr>
          <p:cNvSpPr txBox="1"/>
          <p:nvPr/>
        </p:nvSpPr>
        <p:spPr>
          <a:xfrm>
            <a:off x="8890801" y="2898485"/>
            <a:ext cx="2653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>
                <a:solidFill>
                  <a:schemeClr val="bg2"/>
                </a:solidFill>
              </a:rPr>
              <a:t>Zarządzanie samochodem</a:t>
            </a:r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313CAE1C-0B3E-D6CB-7DE9-A50CCE91EED5}"/>
              </a:ext>
            </a:extLst>
          </p:cNvPr>
          <p:cNvSpPr txBox="1"/>
          <p:nvPr/>
        </p:nvSpPr>
        <p:spPr>
          <a:xfrm>
            <a:off x="731289" y="3826933"/>
            <a:ext cx="248604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l-PL" sz="1400" dirty="0">
                <a:solidFill>
                  <a:schemeClr val="bg1"/>
                </a:solidFill>
              </a:rPr>
              <a:t>Dzięki przechowywaniu danych kierowcy w bezpiecznej bazie danych jesteśmy w stanie dostosować samochód do predefiniowanego profilu kierowcy (lusterka, fotel, kierownica, tryb jazdy, ustawienia zawieszenia). </a:t>
            </a:r>
          </a:p>
        </p:txBody>
      </p:sp>
      <p:sp>
        <p:nvSpPr>
          <p:cNvPr id="10" name="pole tekstowe 9">
            <a:extLst>
              <a:ext uri="{FF2B5EF4-FFF2-40B4-BE49-F238E27FC236}">
                <a16:creationId xmlns:a16="http://schemas.microsoft.com/office/drawing/2014/main" id="{D03C2C42-A994-00BD-0209-035F8D77931F}"/>
              </a:ext>
            </a:extLst>
          </p:cNvPr>
          <p:cNvSpPr txBox="1"/>
          <p:nvPr/>
        </p:nvSpPr>
        <p:spPr>
          <a:xfrm>
            <a:off x="4809067" y="1380067"/>
            <a:ext cx="2488072" cy="1518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l-PL" dirty="0"/>
          </a:p>
        </p:txBody>
      </p:sp>
      <p:sp>
        <p:nvSpPr>
          <p:cNvPr id="12" name="Prostokąt 11">
            <a:extLst>
              <a:ext uri="{FF2B5EF4-FFF2-40B4-BE49-F238E27FC236}">
                <a16:creationId xmlns:a16="http://schemas.microsoft.com/office/drawing/2014/main" id="{CAABCA01-C34D-FB7D-081A-C7FC99E104F1}"/>
              </a:ext>
            </a:extLst>
          </p:cNvPr>
          <p:cNvSpPr/>
          <p:nvPr/>
        </p:nvSpPr>
        <p:spPr>
          <a:xfrm>
            <a:off x="211667" y="1163032"/>
            <a:ext cx="11680295" cy="51023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4" name="Prostokąt 13">
            <a:extLst>
              <a:ext uri="{FF2B5EF4-FFF2-40B4-BE49-F238E27FC236}">
                <a16:creationId xmlns:a16="http://schemas.microsoft.com/office/drawing/2014/main" id="{021689FB-4CA9-4C3E-F7DA-F33CB417C8C9}"/>
              </a:ext>
            </a:extLst>
          </p:cNvPr>
          <p:cNvSpPr/>
          <p:nvPr/>
        </p:nvSpPr>
        <p:spPr>
          <a:xfrm>
            <a:off x="5494867" y="1186392"/>
            <a:ext cx="5715000" cy="4833407"/>
          </a:xfrm>
          <a:prstGeom prst="rect">
            <a:avLst/>
          </a:prstGeom>
          <a:solidFill>
            <a:srgbClr val="2C85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pic>
        <p:nvPicPr>
          <p:cNvPr id="16" name="Obraz 15">
            <a:extLst>
              <a:ext uri="{FF2B5EF4-FFF2-40B4-BE49-F238E27FC236}">
                <a16:creationId xmlns:a16="http://schemas.microsoft.com/office/drawing/2014/main" id="{A1E21EC4-7D97-931E-82AA-1EC59DAD61C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74548" y="1053910"/>
            <a:ext cx="3384695" cy="5102302"/>
          </a:xfrm>
          <a:prstGeom prst="rect">
            <a:avLst/>
          </a:prstGeom>
        </p:spPr>
      </p:pic>
      <p:sp>
        <p:nvSpPr>
          <p:cNvPr id="17" name="pole tekstowe 16">
            <a:extLst>
              <a:ext uri="{FF2B5EF4-FFF2-40B4-BE49-F238E27FC236}">
                <a16:creationId xmlns:a16="http://schemas.microsoft.com/office/drawing/2014/main" id="{87AC4176-46D6-8337-594E-F4E07CBF89EB}"/>
              </a:ext>
            </a:extLst>
          </p:cNvPr>
          <p:cNvSpPr txBox="1"/>
          <p:nvPr/>
        </p:nvSpPr>
        <p:spPr>
          <a:xfrm>
            <a:off x="5958068" y="1572760"/>
            <a:ext cx="456599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l-PL" dirty="0">
                <a:solidFill>
                  <a:schemeClr val="bg1"/>
                </a:solidFill>
                <a:latin typeface="docs-Roboto"/>
              </a:rPr>
              <a:t>Aplikacja przewiduje możliwość dostosowania ustawień samochodu dla danego użytkownika zapisanego w bazie. Może to obejmować na przykład ustawienia fotela, lusterek, kierownicy, automatyczne włączenie się ogrzewania lub wybranie preferowanego przez użytkownika trybu jazdy.</a:t>
            </a:r>
          </a:p>
          <a:p>
            <a:pPr algn="just"/>
            <a:r>
              <a:rPr lang="pl-PL" dirty="0">
                <a:solidFill>
                  <a:schemeClr val="bg1"/>
                </a:solidFill>
                <a:latin typeface="docs-Roboto"/>
              </a:rPr>
              <a:t>Na rynek amerykański przewidujemy możliwość wprowadzenia funkcji zdalnego włączenia ogrzewania oraz silnika w samochodzie. W krajach europejskich mogłoby się to odbywać jedynie w samochodach elektrycznych lub hybrydowych (korzystając jedynie z silnika elektrycznego).</a:t>
            </a:r>
          </a:p>
        </p:txBody>
      </p:sp>
    </p:spTree>
    <p:extLst>
      <p:ext uri="{BB962C8B-B14F-4D97-AF65-F5344CB8AC3E}">
        <p14:creationId xmlns:p14="http://schemas.microsoft.com/office/powerpoint/2010/main" val="26568114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ole tekstowe 20">
            <a:extLst>
              <a:ext uri="{FF2B5EF4-FFF2-40B4-BE49-F238E27FC236}">
                <a16:creationId xmlns:a16="http://schemas.microsoft.com/office/drawing/2014/main" id="{49D7307A-C639-2E37-D7F8-6D0FC06BEC26}"/>
              </a:ext>
            </a:extLst>
          </p:cNvPr>
          <p:cNvSpPr txBox="1"/>
          <p:nvPr/>
        </p:nvSpPr>
        <p:spPr>
          <a:xfrm>
            <a:off x="77755" y="1019175"/>
            <a:ext cx="12036489" cy="5418947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endParaRPr lang="pl-PL" dirty="0"/>
          </a:p>
        </p:txBody>
      </p:sp>
      <p:sp>
        <p:nvSpPr>
          <p:cNvPr id="5" name="Prostokąt 4">
            <a:extLst>
              <a:ext uri="{FF2B5EF4-FFF2-40B4-BE49-F238E27FC236}">
                <a16:creationId xmlns:a16="http://schemas.microsoft.com/office/drawing/2014/main" id="{4E94871F-0BBA-220A-D319-B988D8265779}"/>
              </a:ext>
            </a:extLst>
          </p:cNvPr>
          <p:cNvSpPr/>
          <p:nvPr/>
        </p:nvSpPr>
        <p:spPr>
          <a:xfrm>
            <a:off x="364219" y="1197767"/>
            <a:ext cx="3384694" cy="5007089"/>
          </a:xfrm>
          <a:prstGeom prst="rect">
            <a:avLst/>
          </a:prstGeom>
          <a:solidFill>
            <a:srgbClr val="CC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" name="Prostokąt 3">
            <a:extLst>
              <a:ext uri="{FF2B5EF4-FFF2-40B4-BE49-F238E27FC236}">
                <a16:creationId xmlns:a16="http://schemas.microsoft.com/office/drawing/2014/main" id="{A77A867B-327F-7EF7-1EEA-0AD2ADF7D275}"/>
              </a:ext>
            </a:extLst>
          </p:cNvPr>
          <p:cNvSpPr/>
          <p:nvPr/>
        </p:nvSpPr>
        <p:spPr>
          <a:xfrm>
            <a:off x="8559497" y="1197767"/>
            <a:ext cx="3216303" cy="5007089"/>
          </a:xfrm>
          <a:prstGeom prst="rect">
            <a:avLst/>
          </a:prstGeom>
          <a:solidFill>
            <a:srgbClr val="CC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6" name="Tytuł 5">
            <a:extLst>
              <a:ext uri="{FF2B5EF4-FFF2-40B4-BE49-F238E27FC236}">
                <a16:creationId xmlns:a16="http://schemas.microsoft.com/office/drawing/2014/main" id="{E1768246-2496-4F97-8FCA-02252116F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r>
              <a:rPr lang="pl-PL" dirty="0"/>
              <a:t>Funkcje - </a:t>
            </a:r>
            <a:r>
              <a:rPr lang="pl-PL" dirty="0">
                <a:solidFill>
                  <a:srgbClr val="32363F"/>
                </a:solidFill>
              </a:rPr>
              <a:t>Reakcja w przypadku kradzieży</a:t>
            </a:r>
          </a:p>
        </p:txBody>
      </p:sp>
      <p:pic>
        <p:nvPicPr>
          <p:cNvPr id="22" name="Obraz — symbol zastępczy 21">
            <a:extLst>
              <a:ext uri="{FF2B5EF4-FFF2-40B4-BE49-F238E27FC236}">
                <a16:creationId xmlns:a16="http://schemas.microsoft.com/office/drawing/2014/main" id="{0F5C8F58-81B2-4162-9563-70C679CF85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-17857" t="-6122" r="-17857" b="-6122"/>
          <a:stretch/>
        </p:blipFill>
        <p:spPr>
          <a:xfrm>
            <a:off x="1212016" y="1282700"/>
            <a:ext cx="1689100" cy="1397000"/>
          </a:xfrm>
        </p:spPr>
      </p:pic>
      <p:pic>
        <p:nvPicPr>
          <p:cNvPr id="28" name="Obraz — symbol zastępczy 27">
            <a:extLst>
              <a:ext uri="{FF2B5EF4-FFF2-40B4-BE49-F238E27FC236}">
                <a16:creationId xmlns:a16="http://schemas.microsoft.com/office/drawing/2014/main" id="{43BC7054-E269-4210-98F5-65D4850667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-18293" t="-6483" r="-18293" b="-6483"/>
          <a:stretch/>
        </p:blipFill>
        <p:spPr>
          <a:xfrm>
            <a:off x="9543308" y="1282700"/>
            <a:ext cx="1689100" cy="1397000"/>
          </a:xfrm>
        </p:spPr>
      </p:pic>
      <p:sp>
        <p:nvSpPr>
          <p:cNvPr id="11" name="Tekst — symbol zastępczy 10">
            <a:extLst>
              <a:ext uri="{FF2B5EF4-FFF2-40B4-BE49-F238E27FC236}">
                <a16:creationId xmlns:a16="http://schemas.microsoft.com/office/drawing/2014/main" id="{901B6E4D-6942-45C5-99A9-6B769E8902B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31289" y="2950223"/>
            <a:ext cx="2640386" cy="1854200"/>
          </a:xfrm>
        </p:spPr>
        <p:txBody>
          <a:bodyPr rtlCol="0"/>
          <a:lstStyle/>
          <a:p>
            <a:pPr rtl="0"/>
            <a:r>
              <a:rPr lang="pl-PL" dirty="0"/>
              <a:t>Dostosowanie samochodu do kierowcy.</a:t>
            </a:r>
          </a:p>
        </p:txBody>
      </p:sp>
      <p:sp>
        <p:nvSpPr>
          <p:cNvPr id="2" name="Numer slajdu — symbol zastępczy 1">
            <a:extLst>
              <a:ext uri="{FF2B5EF4-FFF2-40B4-BE49-F238E27FC236}">
                <a16:creationId xmlns:a16="http://schemas.microsoft.com/office/drawing/2014/main" id="{7EAB17F8-59B5-4C93-9884-D30446299C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3DC2DEF-D2FE-4B45-ABA4-9F153FD1C98A}" type="slidenum">
              <a:rPr lang="pl-PL" smtClean="0"/>
              <a:t>14</a:t>
            </a:fld>
            <a:endParaRPr lang="pl-PL"/>
          </a:p>
        </p:txBody>
      </p:sp>
      <p:sp>
        <p:nvSpPr>
          <p:cNvPr id="3" name="Prostokąt 2">
            <a:extLst>
              <a:ext uri="{FF2B5EF4-FFF2-40B4-BE49-F238E27FC236}">
                <a16:creationId xmlns:a16="http://schemas.microsoft.com/office/drawing/2014/main" id="{63683295-3DC5-7E06-4E5F-3737774BE54D}"/>
              </a:ext>
            </a:extLst>
          </p:cNvPr>
          <p:cNvSpPr/>
          <p:nvPr/>
        </p:nvSpPr>
        <p:spPr>
          <a:xfrm>
            <a:off x="4497225" y="1197766"/>
            <a:ext cx="3313960" cy="5007089"/>
          </a:xfrm>
          <a:prstGeom prst="rect">
            <a:avLst/>
          </a:prstGeom>
          <a:solidFill>
            <a:srgbClr val="2C85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26" name="Obraz — symbol zastępczy 25">
            <a:extLst>
              <a:ext uri="{FF2B5EF4-FFF2-40B4-BE49-F238E27FC236}">
                <a16:creationId xmlns:a16="http://schemas.microsoft.com/office/drawing/2014/main" id="{2AD0E03E-80ED-4CBF-B567-3E1EAB01FD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-18293" t="-6483" r="-18293" b="-6483"/>
          <a:stretch/>
        </p:blipFill>
        <p:spPr>
          <a:xfrm>
            <a:off x="5413626" y="4664351"/>
            <a:ext cx="1689100" cy="1397000"/>
          </a:xfrm>
        </p:spPr>
      </p:pic>
      <p:sp>
        <p:nvSpPr>
          <p:cNvPr id="8" name="pole tekstowe 7">
            <a:extLst>
              <a:ext uri="{FF2B5EF4-FFF2-40B4-BE49-F238E27FC236}">
                <a16:creationId xmlns:a16="http://schemas.microsoft.com/office/drawing/2014/main" id="{11E825A2-CC0C-98C2-FB5A-68AD54A7A9DE}"/>
              </a:ext>
            </a:extLst>
          </p:cNvPr>
          <p:cNvSpPr txBox="1"/>
          <p:nvPr/>
        </p:nvSpPr>
        <p:spPr>
          <a:xfrm>
            <a:off x="4894858" y="3961774"/>
            <a:ext cx="24022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pl-PL" dirty="0">
                <a:solidFill>
                  <a:schemeClr val="bg2"/>
                </a:solidFill>
              </a:rPr>
              <a:t>Reakcja w przypadku kradzieży</a:t>
            </a:r>
          </a:p>
        </p:txBody>
      </p:sp>
      <p:sp>
        <p:nvSpPr>
          <p:cNvPr id="9" name="pole tekstowe 8">
            <a:extLst>
              <a:ext uri="{FF2B5EF4-FFF2-40B4-BE49-F238E27FC236}">
                <a16:creationId xmlns:a16="http://schemas.microsoft.com/office/drawing/2014/main" id="{C2627387-2FD6-A36D-BDBA-BF99FEC9DCDF}"/>
              </a:ext>
            </a:extLst>
          </p:cNvPr>
          <p:cNvSpPr txBox="1"/>
          <p:nvPr/>
        </p:nvSpPr>
        <p:spPr>
          <a:xfrm>
            <a:off x="581406" y="2488960"/>
            <a:ext cx="3092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>
                <a:solidFill>
                  <a:schemeClr val="bg2"/>
                </a:solidFill>
              </a:rPr>
              <a:t>________________________</a:t>
            </a:r>
          </a:p>
        </p:txBody>
      </p:sp>
      <p:sp>
        <p:nvSpPr>
          <p:cNvPr id="31" name="pole tekstowe 30">
            <a:extLst>
              <a:ext uri="{FF2B5EF4-FFF2-40B4-BE49-F238E27FC236}">
                <a16:creationId xmlns:a16="http://schemas.microsoft.com/office/drawing/2014/main" id="{09889C02-38A4-8A9E-43A8-03223E0AF82C}"/>
              </a:ext>
            </a:extLst>
          </p:cNvPr>
          <p:cNvSpPr txBox="1"/>
          <p:nvPr/>
        </p:nvSpPr>
        <p:spPr>
          <a:xfrm>
            <a:off x="581406" y="3316417"/>
            <a:ext cx="3092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>
                <a:solidFill>
                  <a:schemeClr val="bg2"/>
                </a:solidFill>
              </a:rPr>
              <a:t>________________________</a:t>
            </a:r>
          </a:p>
        </p:txBody>
      </p:sp>
      <p:sp>
        <p:nvSpPr>
          <p:cNvPr id="32" name="pole tekstowe 31">
            <a:extLst>
              <a:ext uri="{FF2B5EF4-FFF2-40B4-BE49-F238E27FC236}">
                <a16:creationId xmlns:a16="http://schemas.microsoft.com/office/drawing/2014/main" id="{28E39C0E-A187-8DDC-1A3A-18C36FE39184}"/>
              </a:ext>
            </a:extLst>
          </p:cNvPr>
          <p:cNvSpPr txBox="1"/>
          <p:nvPr/>
        </p:nvSpPr>
        <p:spPr>
          <a:xfrm>
            <a:off x="4711700" y="3619947"/>
            <a:ext cx="3181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>
                <a:solidFill>
                  <a:schemeClr val="bg2"/>
                </a:solidFill>
              </a:rPr>
              <a:t>________________________</a:t>
            </a:r>
          </a:p>
        </p:txBody>
      </p:sp>
      <p:sp>
        <p:nvSpPr>
          <p:cNvPr id="33" name="pole tekstowe 32">
            <a:extLst>
              <a:ext uri="{FF2B5EF4-FFF2-40B4-BE49-F238E27FC236}">
                <a16:creationId xmlns:a16="http://schemas.microsoft.com/office/drawing/2014/main" id="{E760F5C3-7862-FCE3-A768-07AFA764ECE4}"/>
              </a:ext>
            </a:extLst>
          </p:cNvPr>
          <p:cNvSpPr txBox="1"/>
          <p:nvPr/>
        </p:nvSpPr>
        <p:spPr>
          <a:xfrm>
            <a:off x="8670928" y="2488960"/>
            <a:ext cx="3092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>
                <a:solidFill>
                  <a:schemeClr val="bg2"/>
                </a:solidFill>
              </a:rPr>
              <a:t>________________________</a:t>
            </a:r>
          </a:p>
        </p:txBody>
      </p:sp>
      <p:sp>
        <p:nvSpPr>
          <p:cNvPr id="35" name="pole tekstowe 34">
            <a:extLst>
              <a:ext uri="{FF2B5EF4-FFF2-40B4-BE49-F238E27FC236}">
                <a16:creationId xmlns:a16="http://schemas.microsoft.com/office/drawing/2014/main" id="{60642CFB-D637-1CF8-33D4-303DFFC806C9}"/>
              </a:ext>
            </a:extLst>
          </p:cNvPr>
          <p:cNvSpPr txBox="1"/>
          <p:nvPr/>
        </p:nvSpPr>
        <p:spPr>
          <a:xfrm>
            <a:off x="4711700" y="4335829"/>
            <a:ext cx="3181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>
                <a:solidFill>
                  <a:schemeClr val="bg2"/>
                </a:solidFill>
              </a:rPr>
              <a:t>________________________</a:t>
            </a:r>
          </a:p>
        </p:txBody>
      </p:sp>
      <p:sp>
        <p:nvSpPr>
          <p:cNvPr id="36" name="pole tekstowe 35">
            <a:extLst>
              <a:ext uri="{FF2B5EF4-FFF2-40B4-BE49-F238E27FC236}">
                <a16:creationId xmlns:a16="http://schemas.microsoft.com/office/drawing/2014/main" id="{9CE09EF3-3AC4-12D0-F29A-BED6146C45E6}"/>
              </a:ext>
            </a:extLst>
          </p:cNvPr>
          <p:cNvSpPr txBox="1"/>
          <p:nvPr/>
        </p:nvSpPr>
        <p:spPr>
          <a:xfrm>
            <a:off x="8709964" y="3247784"/>
            <a:ext cx="3181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>
                <a:solidFill>
                  <a:schemeClr val="bg2"/>
                </a:solidFill>
              </a:rPr>
              <a:t>________________________</a:t>
            </a:r>
          </a:p>
        </p:txBody>
      </p:sp>
      <p:sp>
        <p:nvSpPr>
          <p:cNvPr id="37" name="pole tekstowe 36">
            <a:extLst>
              <a:ext uri="{FF2B5EF4-FFF2-40B4-BE49-F238E27FC236}">
                <a16:creationId xmlns:a16="http://schemas.microsoft.com/office/drawing/2014/main" id="{A9942256-47E8-CD9B-C9B6-F38C567BA8F8}"/>
              </a:ext>
            </a:extLst>
          </p:cNvPr>
          <p:cNvSpPr txBox="1"/>
          <p:nvPr/>
        </p:nvSpPr>
        <p:spPr>
          <a:xfrm>
            <a:off x="8890801" y="2898485"/>
            <a:ext cx="2653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>
                <a:solidFill>
                  <a:schemeClr val="bg2"/>
                </a:solidFill>
              </a:rPr>
              <a:t>Zarządzanie samochodem</a:t>
            </a:r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313CAE1C-0B3E-D6CB-7DE9-A50CCE91EED5}"/>
              </a:ext>
            </a:extLst>
          </p:cNvPr>
          <p:cNvSpPr txBox="1"/>
          <p:nvPr/>
        </p:nvSpPr>
        <p:spPr>
          <a:xfrm>
            <a:off x="731289" y="3826933"/>
            <a:ext cx="248604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l-PL" sz="1400" dirty="0">
                <a:solidFill>
                  <a:schemeClr val="bg1"/>
                </a:solidFill>
              </a:rPr>
              <a:t>Dzięki przechowywaniu danych kierowcy w bezpiecznej bazie danych jesteśmy w stanie dostosować samochód do predefiniowanego profilu kierowcy (lusterka, fotel, kierownica, tryb jazdy, ustawienia zawieszenia). </a:t>
            </a:r>
          </a:p>
        </p:txBody>
      </p:sp>
      <p:sp>
        <p:nvSpPr>
          <p:cNvPr id="10" name="pole tekstowe 9">
            <a:extLst>
              <a:ext uri="{FF2B5EF4-FFF2-40B4-BE49-F238E27FC236}">
                <a16:creationId xmlns:a16="http://schemas.microsoft.com/office/drawing/2014/main" id="{D03C2C42-A994-00BD-0209-035F8D77931F}"/>
              </a:ext>
            </a:extLst>
          </p:cNvPr>
          <p:cNvSpPr txBox="1"/>
          <p:nvPr/>
        </p:nvSpPr>
        <p:spPr>
          <a:xfrm>
            <a:off x="4809067" y="1380067"/>
            <a:ext cx="2488072" cy="1518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l-PL" dirty="0"/>
          </a:p>
        </p:txBody>
      </p:sp>
      <p:sp>
        <p:nvSpPr>
          <p:cNvPr id="12" name="Prostokąt 11">
            <a:extLst>
              <a:ext uri="{FF2B5EF4-FFF2-40B4-BE49-F238E27FC236}">
                <a16:creationId xmlns:a16="http://schemas.microsoft.com/office/drawing/2014/main" id="{CAABCA01-C34D-FB7D-081A-C7FC99E104F1}"/>
              </a:ext>
            </a:extLst>
          </p:cNvPr>
          <p:cNvSpPr/>
          <p:nvPr/>
        </p:nvSpPr>
        <p:spPr>
          <a:xfrm>
            <a:off x="211667" y="1163032"/>
            <a:ext cx="11680295" cy="51023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4" name="Prostokąt 13">
            <a:extLst>
              <a:ext uri="{FF2B5EF4-FFF2-40B4-BE49-F238E27FC236}">
                <a16:creationId xmlns:a16="http://schemas.microsoft.com/office/drawing/2014/main" id="{021689FB-4CA9-4C3E-F7DA-F33CB417C8C9}"/>
              </a:ext>
            </a:extLst>
          </p:cNvPr>
          <p:cNvSpPr/>
          <p:nvPr/>
        </p:nvSpPr>
        <p:spPr>
          <a:xfrm>
            <a:off x="5494867" y="1186392"/>
            <a:ext cx="5715000" cy="4833407"/>
          </a:xfrm>
          <a:prstGeom prst="rect">
            <a:avLst/>
          </a:prstGeom>
          <a:solidFill>
            <a:srgbClr val="C4621E"/>
          </a:solidFill>
          <a:ln>
            <a:solidFill>
              <a:srgbClr val="C462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16" name="Obraz 15">
            <a:extLst>
              <a:ext uri="{FF2B5EF4-FFF2-40B4-BE49-F238E27FC236}">
                <a16:creationId xmlns:a16="http://schemas.microsoft.com/office/drawing/2014/main" id="{68409FFF-A443-7DF5-D48B-4A4BB8B4FA7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8367" y="1083137"/>
            <a:ext cx="3507800" cy="5121718"/>
          </a:xfrm>
          <a:prstGeom prst="rect">
            <a:avLst/>
          </a:prstGeom>
        </p:spPr>
      </p:pic>
      <p:sp>
        <p:nvSpPr>
          <p:cNvPr id="17" name="pole tekstowe 16">
            <a:extLst>
              <a:ext uri="{FF2B5EF4-FFF2-40B4-BE49-F238E27FC236}">
                <a16:creationId xmlns:a16="http://schemas.microsoft.com/office/drawing/2014/main" id="{54F0544B-0148-F4C4-3ECE-A7B90C59D213}"/>
              </a:ext>
            </a:extLst>
          </p:cNvPr>
          <p:cNvSpPr txBox="1"/>
          <p:nvPr/>
        </p:nvSpPr>
        <p:spPr>
          <a:xfrm>
            <a:off x="6002867" y="1604982"/>
            <a:ext cx="46990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l-PL" dirty="0">
                <a:solidFill>
                  <a:schemeClr val="bg1"/>
                </a:solidFill>
                <a:latin typeface="docs-Roboto"/>
              </a:rPr>
              <a:t>P</a:t>
            </a:r>
            <a:r>
              <a:rPr lang="pl-PL" b="0" i="0" dirty="0">
                <a:solidFill>
                  <a:schemeClr val="bg1"/>
                </a:solidFill>
                <a:effectLst/>
                <a:latin typeface="docs-Roboto"/>
              </a:rPr>
              <a:t>o 5 minutach bez uzyskanej autoryzacji wysyłane jest powiadomienie wraz z lokalizacją do wszystkich adminów oraz </a:t>
            </a:r>
            <a:r>
              <a:rPr lang="pl-PL" b="0" i="0" dirty="0" err="1">
                <a:solidFill>
                  <a:schemeClr val="bg1"/>
                </a:solidFill>
                <a:effectLst/>
                <a:latin typeface="docs-Roboto"/>
              </a:rPr>
              <a:t>ownera</a:t>
            </a:r>
            <a:r>
              <a:rPr lang="pl-PL" b="0" i="0" dirty="0">
                <a:solidFill>
                  <a:schemeClr val="bg1"/>
                </a:solidFill>
                <a:effectLst/>
                <a:latin typeface="docs-Roboto"/>
              </a:rPr>
              <a:t>. Jeżeli żaden z nich nie dokona autoryzacji w ciągu następnych 5 minut samochód wykrywa na mapach bezpieczne miejsce i zaczyna proces zatrzymywania się w nim, utrudniając przy tym nieznacznie  życie kierowcy – poprzez włączenie chłodzenia kierownicy, foteli oraz włączenie klimatyzacji w zimie lub włączenie ogrzewania oraz podgrzewania kierownicy i foteli latem. Po zatrzymaniu się pojazdu włącza się opcja „Granie na czekanie” w oczekiwaniu na policję obejmująca przeboje polskiego disco.</a:t>
            </a:r>
            <a:endParaRPr lang="pl-P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6914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ole tekstowe 20">
            <a:extLst>
              <a:ext uri="{FF2B5EF4-FFF2-40B4-BE49-F238E27FC236}">
                <a16:creationId xmlns:a16="http://schemas.microsoft.com/office/drawing/2014/main" id="{49D7307A-C639-2E37-D7F8-6D0FC06BEC26}"/>
              </a:ext>
            </a:extLst>
          </p:cNvPr>
          <p:cNvSpPr txBox="1"/>
          <p:nvPr/>
        </p:nvSpPr>
        <p:spPr>
          <a:xfrm>
            <a:off x="77755" y="1019175"/>
            <a:ext cx="12036489" cy="5418947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endParaRPr lang="pl-PL" dirty="0"/>
          </a:p>
        </p:txBody>
      </p:sp>
      <p:sp>
        <p:nvSpPr>
          <p:cNvPr id="5" name="Prostokąt 4">
            <a:extLst>
              <a:ext uri="{FF2B5EF4-FFF2-40B4-BE49-F238E27FC236}">
                <a16:creationId xmlns:a16="http://schemas.microsoft.com/office/drawing/2014/main" id="{4E94871F-0BBA-220A-D319-B988D8265779}"/>
              </a:ext>
            </a:extLst>
          </p:cNvPr>
          <p:cNvSpPr/>
          <p:nvPr/>
        </p:nvSpPr>
        <p:spPr>
          <a:xfrm>
            <a:off x="364219" y="1197767"/>
            <a:ext cx="3384694" cy="5007089"/>
          </a:xfrm>
          <a:prstGeom prst="rect">
            <a:avLst/>
          </a:prstGeom>
          <a:solidFill>
            <a:srgbClr val="CC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" name="Prostokąt 3">
            <a:extLst>
              <a:ext uri="{FF2B5EF4-FFF2-40B4-BE49-F238E27FC236}">
                <a16:creationId xmlns:a16="http://schemas.microsoft.com/office/drawing/2014/main" id="{A77A867B-327F-7EF7-1EEA-0AD2ADF7D275}"/>
              </a:ext>
            </a:extLst>
          </p:cNvPr>
          <p:cNvSpPr/>
          <p:nvPr/>
        </p:nvSpPr>
        <p:spPr>
          <a:xfrm>
            <a:off x="8559497" y="1197767"/>
            <a:ext cx="3216303" cy="5007089"/>
          </a:xfrm>
          <a:prstGeom prst="rect">
            <a:avLst/>
          </a:prstGeom>
          <a:solidFill>
            <a:srgbClr val="CC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6" name="Tytuł 5">
            <a:extLst>
              <a:ext uri="{FF2B5EF4-FFF2-40B4-BE49-F238E27FC236}">
                <a16:creationId xmlns:a16="http://schemas.microsoft.com/office/drawing/2014/main" id="{E1768246-2496-4F97-8FCA-02252116F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r>
              <a:rPr lang="pl-PL" dirty="0"/>
              <a:t>Funkcje - </a:t>
            </a:r>
            <a:r>
              <a:rPr lang="pl-PL" dirty="0">
                <a:solidFill>
                  <a:srgbClr val="32363F"/>
                </a:solidFill>
              </a:rPr>
              <a:t>Zarządzanie samochodem</a:t>
            </a:r>
          </a:p>
        </p:txBody>
      </p:sp>
      <p:pic>
        <p:nvPicPr>
          <p:cNvPr id="22" name="Obraz — symbol zastępczy 21">
            <a:extLst>
              <a:ext uri="{FF2B5EF4-FFF2-40B4-BE49-F238E27FC236}">
                <a16:creationId xmlns:a16="http://schemas.microsoft.com/office/drawing/2014/main" id="{0F5C8F58-81B2-4162-9563-70C679CF85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-17857" t="-6122" r="-17857" b="-6122"/>
          <a:stretch/>
        </p:blipFill>
        <p:spPr>
          <a:xfrm>
            <a:off x="1212016" y="1282700"/>
            <a:ext cx="1689100" cy="1397000"/>
          </a:xfrm>
        </p:spPr>
      </p:pic>
      <p:pic>
        <p:nvPicPr>
          <p:cNvPr id="28" name="Obraz — symbol zastępczy 27">
            <a:extLst>
              <a:ext uri="{FF2B5EF4-FFF2-40B4-BE49-F238E27FC236}">
                <a16:creationId xmlns:a16="http://schemas.microsoft.com/office/drawing/2014/main" id="{43BC7054-E269-4210-98F5-65D4850667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-18293" t="-6483" r="-18293" b="-6483"/>
          <a:stretch/>
        </p:blipFill>
        <p:spPr>
          <a:xfrm>
            <a:off x="9543308" y="1282700"/>
            <a:ext cx="1689100" cy="1397000"/>
          </a:xfrm>
        </p:spPr>
      </p:pic>
      <p:sp>
        <p:nvSpPr>
          <p:cNvPr id="11" name="Tekst — symbol zastępczy 10">
            <a:extLst>
              <a:ext uri="{FF2B5EF4-FFF2-40B4-BE49-F238E27FC236}">
                <a16:creationId xmlns:a16="http://schemas.microsoft.com/office/drawing/2014/main" id="{901B6E4D-6942-45C5-99A9-6B769E8902B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31289" y="2950223"/>
            <a:ext cx="2640386" cy="1854200"/>
          </a:xfrm>
        </p:spPr>
        <p:txBody>
          <a:bodyPr rtlCol="0"/>
          <a:lstStyle/>
          <a:p>
            <a:pPr rtl="0"/>
            <a:r>
              <a:rPr lang="pl-PL" dirty="0"/>
              <a:t>Dostosowanie samochodu do kierowcy.</a:t>
            </a:r>
          </a:p>
        </p:txBody>
      </p:sp>
      <p:sp>
        <p:nvSpPr>
          <p:cNvPr id="2" name="Numer slajdu — symbol zastępczy 1">
            <a:extLst>
              <a:ext uri="{FF2B5EF4-FFF2-40B4-BE49-F238E27FC236}">
                <a16:creationId xmlns:a16="http://schemas.microsoft.com/office/drawing/2014/main" id="{7EAB17F8-59B5-4C93-9884-D30446299C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3DC2DEF-D2FE-4B45-ABA4-9F153FD1C98A}" type="slidenum">
              <a:rPr lang="pl-PL" smtClean="0"/>
              <a:t>15</a:t>
            </a:fld>
            <a:endParaRPr lang="pl-PL"/>
          </a:p>
        </p:txBody>
      </p:sp>
      <p:sp>
        <p:nvSpPr>
          <p:cNvPr id="3" name="Prostokąt 2">
            <a:extLst>
              <a:ext uri="{FF2B5EF4-FFF2-40B4-BE49-F238E27FC236}">
                <a16:creationId xmlns:a16="http://schemas.microsoft.com/office/drawing/2014/main" id="{63683295-3DC5-7E06-4E5F-3737774BE54D}"/>
              </a:ext>
            </a:extLst>
          </p:cNvPr>
          <p:cNvSpPr/>
          <p:nvPr/>
        </p:nvSpPr>
        <p:spPr>
          <a:xfrm>
            <a:off x="4497225" y="1197766"/>
            <a:ext cx="3313960" cy="5007089"/>
          </a:xfrm>
          <a:prstGeom prst="rect">
            <a:avLst/>
          </a:prstGeom>
          <a:solidFill>
            <a:srgbClr val="2C85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26" name="Obraz — symbol zastępczy 25">
            <a:extLst>
              <a:ext uri="{FF2B5EF4-FFF2-40B4-BE49-F238E27FC236}">
                <a16:creationId xmlns:a16="http://schemas.microsoft.com/office/drawing/2014/main" id="{2AD0E03E-80ED-4CBF-B567-3E1EAB01FD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-18293" t="-6483" r="-18293" b="-6483"/>
          <a:stretch/>
        </p:blipFill>
        <p:spPr>
          <a:xfrm>
            <a:off x="5413626" y="4664351"/>
            <a:ext cx="1689100" cy="1397000"/>
          </a:xfrm>
        </p:spPr>
      </p:pic>
      <p:sp>
        <p:nvSpPr>
          <p:cNvPr id="8" name="pole tekstowe 7">
            <a:extLst>
              <a:ext uri="{FF2B5EF4-FFF2-40B4-BE49-F238E27FC236}">
                <a16:creationId xmlns:a16="http://schemas.microsoft.com/office/drawing/2014/main" id="{11E825A2-CC0C-98C2-FB5A-68AD54A7A9DE}"/>
              </a:ext>
            </a:extLst>
          </p:cNvPr>
          <p:cNvSpPr txBox="1"/>
          <p:nvPr/>
        </p:nvSpPr>
        <p:spPr>
          <a:xfrm>
            <a:off x="4894858" y="3961774"/>
            <a:ext cx="24022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pl-PL" dirty="0">
                <a:solidFill>
                  <a:schemeClr val="bg2"/>
                </a:solidFill>
              </a:rPr>
              <a:t>Reakcja w przypadku kradzieży</a:t>
            </a:r>
          </a:p>
        </p:txBody>
      </p:sp>
      <p:sp>
        <p:nvSpPr>
          <p:cNvPr id="9" name="pole tekstowe 8">
            <a:extLst>
              <a:ext uri="{FF2B5EF4-FFF2-40B4-BE49-F238E27FC236}">
                <a16:creationId xmlns:a16="http://schemas.microsoft.com/office/drawing/2014/main" id="{C2627387-2FD6-A36D-BDBA-BF99FEC9DCDF}"/>
              </a:ext>
            </a:extLst>
          </p:cNvPr>
          <p:cNvSpPr txBox="1"/>
          <p:nvPr/>
        </p:nvSpPr>
        <p:spPr>
          <a:xfrm>
            <a:off x="581406" y="2488960"/>
            <a:ext cx="3092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>
                <a:solidFill>
                  <a:schemeClr val="bg2"/>
                </a:solidFill>
              </a:rPr>
              <a:t>________________________</a:t>
            </a:r>
          </a:p>
        </p:txBody>
      </p:sp>
      <p:sp>
        <p:nvSpPr>
          <p:cNvPr id="31" name="pole tekstowe 30">
            <a:extLst>
              <a:ext uri="{FF2B5EF4-FFF2-40B4-BE49-F238E27FC236}">
                <a16:creationId xmlns:a16="http://schemas.microsoft.com/office/drawing/2014/main" id="{09889C02-38A4-8A9E-43A8-03223E0AF82C}"/>
              </a:ext>
            </a:extLst>
          </p:cNvPr>
          <p:cNvSpPr txBox="1"/>
          <p:nvPr/>
        </p:nvSpPr>
        <p:spPr>
          <a:xfrm>
            <a:off x="581406" y="3316417"/>
            <a:ext cx="3092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>
                <a:solidFill>
                  <a:schemeClr val="bg2"/>
                </a:solidFill>
              </a:rPr>
              <a:t>________________________</a:t>
            </a:r>
          </a:p>
        </p:txBody>
      </p:sp>
      <p:sp>
        <p:nvSpPr>
          <p:cNvPr id="32" name="pole tekstowe 31">
            <a:extLst>
              <a:ext uri="{FF2B5EF4-FFF2-40B4-BE49-F238E27FC236}">
                <a16:creationId xmlns:a16="http://schemas.microsoft.com/office/drawing/2014/main" id="{28E39C0E-A187-8DDC-1A3A-18C36FE39184}"/>
              </a:ext>
            </a:extLst>
          </p:cNvPr>
          <p:cNvSpPr txBox="1"/>
          <p:nvPr/>
        </p:nvSpPr>
        <p:spPr>
          <a:xfrm>
            <a:off x="4711700" y="3619947"/>
            <a:ext cx="3181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>
                <a:solidFill>
                  <a:schemeClr val="bg2"/>
                </a:solidFill>
              </a:rPr>
              <a:t>________________________</a:t>
            </a:r>
          </a:p>
        </p:txBody>
      </p:sp>
      <p:sp>
        <p:nvSpPr>
          <p:cNvPr id="33" name="pole tekstowe 32">
            <a:extLst>
              <a:ext uri="{FF2B5EF4-FFF2-40B4-BE49-F238E27FC236}">
                <a16:creationId xmlns:a16="http://schemas.microsoft.com/office/drawing/2014/main" id="{E760F5C3-7862-FCE3-A768-07AFA764ECE4}"/>
              </a:ext>
            </a:extLst>
          </p:cNvPr>
          <p:cNvSpPr txBox="1"/>
          <p:nvPr/>
        </p:nvSpPr>
        <p:spPr>
          <a:xfrm>
            <a:off x="8670928" y="2488960"/>
            <a:ext cx="3092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>
                <a:solidFill>
                  <a:schemeClr val="bg2"/>
                </a:solidFill>
              </a:rPr>
              <a:t>________________________</a:t>
            </a:r>
          </a:p>
        </p:txBody>
      </p:sp>
      <p:sp>
        <p:nvSpPr>
          <p:cNvPr id="35" name="pole tekstowe 34">
            <a:extLst>
              <a:ext uri="{FF2B5EF4-FFF2-40B4-BE49-F238E27FC236}">
                <a16:creationId xmlns:a16="http://schemas.microsoft.com/office/drawing/2014/main" id="{60642CFB-D637-1CF8-33D4-303DFFC806C9}"/>
              </a:ext>
            </a:extLst>
          </p:cNvPr>
          <p:cNvSpPr txBox="1"/>
          <p:nvPr/>
        </p:nvSpPr>
        <p:spPr>
          <a:xfrm>
            <a:off x="4711700" y="4335829"/>
            <a:ext cx="3181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>
                <a:solidFill>
                  <a:schemeClr val="bg2"/>
                </a:solidFill>
              </a:rPr>
              <a:t>________________________</a:t>
            </a:r>
          </a:p>
        </p:txBody>
      </p:sp>
      <p:sp>
        <p:nvSpPr>
          <p:cNvPr id="36" name="pole tekstowe 35">
            <a:extLst>
              <a:ext uri="{FF2B5EF4-FFF2-40B4-BE49-F238E27FC236}">
                <a16:creationId xmlns:a16="http://schemas.microsoft.com/office/drawing/2014/main" id="{9CE09EF3-3AC4-12D0-F29A-BED6146C45E6}"/>
              </a:ext>
            </a:extLst>
          </p:cNvPr>
          <p:cNvSpPr txBox="1"/>
          <p:nvPr/>
        </p:nvSpPr>
        <p:spPr>
          <a:xfrm>
            <a:off x="8709964" y="3247784"/>
            <a:ext cx="3181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>
                <a:solidFill>
                  <a:schemeClr val="bg2"/>
                </a:solidFill>
              </a:rPr>
              <a:t>________________________</a:t>
            </a:r>
          </a:p>
        </p:txBody>
      </p:sp>
      <p:sp>
        <p:nvSpPr>
          <p:cNvPr id="37" name="pole tekstowe 36">
            <a:extLst>
              <a:ext uri="{FF2B5EF4-FFF2-40B4-BE49-F238E27FC236}">
                <a16:creationId xmlns:a16="http://schemas.microsoft.com/office/drawing/2014/main" id="{A9942256-47E8-CD9B-C9B6-F38C567BA8F8}"/>
              </a:ext>
            </a:extLst>
          </p:cNvPr>
          <p:cNvSpPr txBox="1"/>
          <p:nvPr/>
        </p:nvSpPr>
        <p:spPr>
          <a:xfrm>
            <a:off x="8890801" y="2898485"/>
            <a:ext cx="2653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>
                <a:solidFill>
                  <a:schemeClr val="bg2"/>
                </a:solidFill>
              </a:rPr>
              <a:t>Zarządzanie samochodem</a:t>
            </a:r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313CAE1C-0B3E-D6CB-7DE9-A50CCE91EED5}"/>
              </a:ext>
            </a:extLst>
          </p:cNvPr>
          <p:cNvSpPr txBox="1"/>
          <p:nvPr/>
        </p:nvSpPr>
        <p:spPr>
          <a:xfrm>
            <a:off x="731289" y="3826933"/>
            <a:ext cx="248604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l-PL" sz="1400" dirty="0">
                <a:solidFill>
                  <a:schemeClr val="bg1"/>
                </a:solidFill>
              </a:rPr>
              <a:t>Dzięki przechowywaniu danych kierowcy w bezpiecznej bazie danych jesteśmy w stanie dostosować samochód do predefiniowanego profilu kierowcy (lusterka, fotel, kierownica, tryb jazdy, ustawienia zawieszenia). </a:t>
            </a:r>
          </a:p>
        </p:txBody>
      </p:sp>
      <p:sp>
        <p:nvSpPr>
          <p:cNvPr id="10" name="pole tekstowe 9">
            <a:extLst>
              <a:ext uri="{FF2B5EF4-FFF2-40B4-BE49-F238E27FC236}">
                <a16:creationId xmlns:a16="http://schemas.microsoft.com/office/drawing/2014/main" id="{D03C2C42-A994-00BD-0209-035F8D77931F}"/>
              </a:ext>
            </a:extLst>
          </p:cNvPr>
          <p:cNvSpPr txBox="1"/>
          <p:nvPr/>
        </p:nvSpPr>
        <p:spPr>
          <a:xfrm>
            <a:off x="4809067" y="1380067"/>
            <a:ext cx="2488072" cy="1518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l-PL" dirty="0"/>
          </a:p>
        </p:txBody>
      </p:sp>
      <p:sp>
        <p:nvSpPr>
          <p:cNvPr id="12" name="Prostokąt 11">
            <a:extLst>
              <a:ext uri="{FF2B5EF4-FFF2-40B4-BE49-F238E27FC236}">
                <a16:creationId xmlns:a16="http://schemas.microsoft.com/office/drawing/2014/main" id="{CAABCA01-C34D-FB7D-081A-C7FC99E104F1}"/>
              </a:ext>
            </a:extLst>
          </p:cNvPr>
          <p:cNvSpPr/>
          <p:nvPr/>
        </p:nvSpPr>
        <p:spPr>
          <a:xfrm>
            <a:off x="211667" y="1163032"/>
            <a:ext cx="11680295" cy="51023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13" name="Obraz 12">
            <a:extLst>
              <a:ext uri="{FF2B5EF4-FFF2-40B4-BE49-F238E27FC236}">
                <a16:creationId xmlns:a16="http://schemas.microsoft.com/office/drawing/2014/main" id="{81186A33-1458-F0D1-7BD4-5D8C1EE3AC9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2133" y="1103741"/>
            <a:ext cx="3452999" cy="4991302"/>
          </a:xfrm>
          <a:prstGeom prst="rect">
            <a:avLst/>
          </a:prstGeom>
        </p:spPr>
      </p:pic>
      <p:sp>
        <p:nvSpPr>
          <p:cNvPr id="14" name="Prostokąt 13">
            <a:extLst>
              <a:ext uri="{FF2B5EF4-FFF2-40B4-BE49-F238E27FC236}">
                <a16:creationId xmlns:a16="http://schemas.microsoft.com/office/drawing/2014/main" id="{021689FB-4CA9-4C3E-F7DA-F33CB417C8C9}"/>
              </a:ext>
            </a:extLst>
          </p:cNvPr>
          <p:cNvSpPr/>
          <p:nvPr/>
        </p:nvSpPr>
        <p:spPr>
          <a:xfrm>
            <a:off x="5494867" y="1186392"/>
            <a:ext cx="5715000" cy="4833407"/>
          </a:xfrm>
          <a:prstGeom prst="rect">
            <a:avLst/>
          </a:prstGeom>
          <a:solidFill>
            <a:srgbClr val="2C85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16" name="Obraz 15">
            <a:extLst>
              <a:ext uri="{FF2B5EF4-FFF2-40B4-BE49-F238E27FC236}">
                <a16:creationId xmlns:a16="http://schemas.microsoft.com/office/drawing/2014/main" id="{2B299CD2-EE5B-F7E9-DF41-38CBED394BB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01751" y="1019175"/>
            <a:ext cx="3431857" cy="5102302"/>
          </a:xfrm>
          <a:prstGeom prst="rect">
            <a:avLst/>
          </a:prstGeom>
        </p:spPr>
      </p:pic>
      <p:sp>
        <p:nvSpPr>
          <p:cNvPr id="17" name="pole tekstowe 16">
            <a:extLst>
              <a:ext uri="{FF2B5EF4-FFF2-40B4-BE49-F238E27FC236}">
                <a16:creationId xmlns:a16="http://schemas.microsoft.com/office/drawing/2014/main" id="{84A8FCF3-89B4-DD02-6EAC-05A2BA717F39}"/>
              </a:ext>
            </a:extLst>
          </p:cNvPr>
          <p:cNvSpPr txBox="1"/>
          <p:nvPr/>
        </p:nvSpPr>
        <p:spPr>
          <a:xfrm>
            <a:off x="5757333" y="1507067"/>
            <a:ext cx="499533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l-PL" b="0" i="0" dirty="0">
                <a:solidFill>
                  <a:schemeClr val="bg1"/>
                </a:solidFill>
                <a:effectLst/>
                <a:latin typeface="docs-Roboto"/>
              </a:rPr>
              <a:t>W naszej aplikacji pojawia się możliwość udostępniania samochodu nie tylko przez przedsiębiorstwa car-</a:t>
            </a:r>
            <a:r>
              <a:rPr lang="pl-PL" b="0" i="0" dirty="0" err="1">
                <a:solidFill>
                  <a:schemeClr val="bg1"/>
                </a:solidFill>
                <a:effectLst/>
                <a:latin typeface="docs-Roboto"/>
              </a:rPr>
              <a:t>sharingowe</a:t>
            </a:r>
            <a:r>
              <a:rPr lang="pl-PL" b="0" i="0" dirty="0">
                <a:solidFill>
                  <a:schemeClr val="bg1"/>
                </a:solidFill>
                <a:effectLst/>
                <a:latin typeface="docs-Roboto"/>
              </a:rPr>
              <a:t>, ale również przez osoby prywatne. Bazuje to na relacji: </a:t>
            </a:r>
            <a:r>
              <a:rPr lang="pl-PL" b="0" i="0" dirty="0" err="1">
                <a:solidFill>
                  <a:schemeClr val="bg1"/>
                </a:solidFill>
                <a:effectLst/>
                <a:latin typeface="docs-Roboto"/>
              </a:rPr>
              <a:t>Owner</a:t>
            </a:r>
            <a:r>
              <a:rPr lang="pl-PL" b="0" i="0" dirty="0">
                <a:solidFill>
                  <a:schemeClr val="bg1"/>
                </a:solidFill>
                <a:effectLst/>
                <a:latin typeface="docs-Roboto"/>
              </a:rPr>
              <a:t> – Admin – User. Tytuł </a:t>
            </a:r>
            <a:r>
              <a:rPr lang="pl-PL" b="0" i="0" dirty="0" err="1">
                <a:solidFill>
                  <a:schemeClr val="bg1"/>
                </a:solidFill>
                <a:effectLst/>
                <a:latin typeface="docs-Roboto"/>
              </a:rPr>
              <a:t>Ownera</a:t>
            </a:r>
            <a:r>
              <a:rPr lang="pl-PL" b="0" i="0" dirty="0">
                <a:solidFill>
                  <a:schemeClr val="bg1"/>
                </a:solidFill>
                <a:effectLst/>
                <a:latin typeface="docs-Roboto"/>
              </a:rPr>
              <a:t> otrzymuje właściciel samochodu, który może nadać uprawnienia Admina i </a:t>
            </a:r>
            <a:r>
              <a:rPr lang="pl-PL" b="0" i="0" dirty="0" err="1">
                <a:solidFill>
                  <a:schemeClr val="bg1"/>
                </a:solidFill>
                <a:effectLst/>
                <a:latin typeface="docs-Roboto"/>
              </a:rPr>
              <a:t>Usera</a:t>
            </a:r>
            <a:r>
              <a:rPr lang="pl-PL" b="0" i="0" dirty="0">
                <a:solidFill>
                  <a:schemeClr val="bg1"/>
                </a:solidFill>
                <a:effectLst/>
                <a:latin typeface="docs-Roboto"/>
              </a:rPr>
              <a:t>. </a:t>
            </a:r>
          </a:p>
          <a:p>
            <a:pPr algn="just"/>
            <a:r>
              <a:rPr lang="pl-PL" b="0" i="0" dirty="0">
                <a:solidFill>
                  <a:schemeClr val="bg1"/>
                </a:solidFill>
                <a:effectLst/>
                <a:latin typeface="docs-Roboto"/>
              </a:rPr>
              <a:t>Właściciel wraz z </a:t>
            </a:r>
            <a:r>
              <a:rPr lang="pl-PL" dirty="0">
                <a:solidFill>
                  <a:schemeClr val="bg1"/>
                </a:solidFill>
                <a:latin typeface="docs-Roboto"/>
              </a:rPr>
              <a:t>A</a:t>
            </a:r>
            <a:r>
              <a:rPr lang="pl-PL" b="0" i="0" dirty="0">
                <a:solidFill>
                  <a:schemeClr val="bg1"/>
                </a:solidFill>
                <a:effectLst/>
                <a:latin typeface="docs-Roboto"/>
              </a:rPr>
              <a:t>dministratorem może zarządzać samochodem – dla danego </a:t>
            </a:r>
            <a:r>
              <a:rPr lang="pl-PL" b="0" i="0" dirty="0" err="1">
                <a:solidFill>
                  <a:schemeClr val="bg1"/>
                </a:solidFill>
                <a:effectLst/>
                <a:latin typeface="docs-Roboto"/>
              </a:rPr>
              <a:t>Usera</a:t>
            </a:r>
            <a:r>
              <a:rPr lang="pl-PL" b="0" i="0" dirty="0">
                <a:solidFill>
                  <a:schemeClr val="bg1"/>
                </a:solidFill>
                <a:effectLst/>
                <a:latin typeface="docs-Roboto"/>
              </a:rPr>
              <a:t> może ustawić on np. czas użytkowania lub  konkretne ustawienia silnika (przydatne w sytuacji, gdy wiesz, że ktoś nie umie jeździć, więc zawsze ma on ustawienia jazdy </a:t>
            </a:r>
            <a:r>
              <a:rPr lang="pl-PL" b="0" i="0" dirty="0" err="1">
                <a:solidFill>
                  <a:schemeClr val="bg1"/>
                </a:solidFill>
                <a:effectLst/>
                <a:latin typeface="docs-Roboto"/>
              </a:rPr>
              <a:t>eco</a:t>
            </a:r>
            <a:r>
              <a:rPr lang="pl-PL" b="0" i="0" dirty="0">
                <a:solidFill>
                  <a:schemeClr val="bg1"/>
                </a:solidFill>
                <a:effectLst/>
                <a:latin typeface="docs-Roboto"/>
              </a:rPr>
              <a:t> – może nie jeździ za dobrze, ale chociaż ekonomicznie).  </a:t>
            </a:r>
            <a:endParaRPr lang="pl-P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57536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rostokąt 5">
            <a:extLst>
              <a:ext uri="{FF2B5EF4-FFF2-40B4-BE49-F238E27FC236}">
                <a16:creationId xmlns:a16="http://schemas.microsoft.com/office/drawing/2014/main" id="{DE9ECF21-8557-D851-0613-28B60D92A02E}"/>
              </a:ext>
            </a:extLst>
          </p:cNvPr>
          <p:cNvSpPr/>
          <p:nvPr/>
        </p:nvSpPr>
        <p:spPr>
          <a:xfrm>
            <a:off x="371475" y="1209108"/>
            <a:ext cx="6276514" cy="5036684"/>
          </a:xfrm>
          <a:prstGeom prst="rect">
            <a:avLst/>
          </a:prstGeom>
          <a:solidFill>
            <a:srgbClr val="C4621E"/>
          </a:solidFill>
          <a:ln>
            <a:solidFill>
              <a:srgbClr val="C462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6CBB0F66-8046-DDA3-C54A-48B5696086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Symulacje</a:t>
            </a:r>
          </a:p>
        </p:txBody>
      </p:sp>
      <p:sp>
        <p:nvSpPr>
          <p:cNvPr id="3" name="Symbol zastępczy numeru slajdu 2">
            <a:extLst>
              <a:ext uri="{FF2B5EF4-FFF2-40B4-BE49-F238E27FC236}">
                <a16:creationId xmlns:a16="http://schemas.microsoft.com/office/drawing/2014/main" id="{BA3D3420-3BC2-499E-EFC0-03AA9032F4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3DC2DEF-D2FE-4B45-ABA4-9F153FD1C98A}" type="slidenum">
              <a:rPr lang="pl-PL" noProof="0" smtClean="0"/>
              <a:t>16</a:t>
            </a:fld>
            <a:endParaRPr lang="pl-PL" noProof="0"/>
          </a:p>
        </p:txBody>
      </p:sp>
      <p:sp>
        <p:nvSpPr>
          <p:cNvPr id="5" name="Symbol zastępczy tekstu 4">
            <a:extLst>
              <a:ext uri="{FF2B5EF4-FFF2-40B4-BE49-F238E27FC236}">
                <a16:creationId xmlns:a16="http://schemas.microsoft.com/office/drawing/2014/main" id="{0DCA15CD-62E7-4790-D1E7-B9BB814CC6F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0389" y="1450975"/>
            <a:ext cx="6197600" cy="4552950"/>
          </a:xfrm>
        </p:spPr>
        <p:txBody>
          <a:bodyPr>
            <a:normAutofit lnSpcReduction="10000"/>
          </a:bodyPr>
          <a:lstStyle/>
          <a:p>
            <a:pPr marL="0" indent="0" algn="just">
              <a:buNone/>
            </a:pPr>
            <a:r>
              <a:rPr lang="pl-PL" sz="1800" b="0" i="0" dirty="0">
                <a:effectLst/>
                <a:latin typeface="Segoe UI Historic" panose="020B0502040204020203" pitchFamily="34" charset="0"/>
              </a:rPr>
              <a:t>Przeprowadziliśmy dwie poglądowe symulacje. W pierwszym przypadku użytkownik uzyskał zezwolenie na korzystanie z samochodu, pomyślnie przeszedł weryfikację z serwerem. Ponieważ posiadał on zapisane ustawienia (kierownica, lusterka, fotel) z ostatniej jazdy samochodem, serwer zwrócił ustawienia do systemu samochodu. Po uruchomieniu silnika, system samochodu okresowo wysyłał do serwera aktualną prędkość i lokalizację. Oprócz tych danych, system przesyłał każdą informację dotyczącą bezpieczeństwa. </a:t>
            </a:r>
          </a:p>
          <a:p>
            <a:pPr marL="0" indent="0" algn="just">
              <a:buNone/>
            </a:pPr>
            <a:r>
              <a:rPr lang="pl-PL" sz="1800" b="0" i="0" dirty="0">
                <a:effectLst/>
                <a:latin typeface="Segoe UI Historic" panose="020B0502040204020203" pitchFamily="34" charset="0"/>
              </a:rPr>
              <a:t>W drugim przypadku złodziej uzyskał dostęp do samochodu użytkownika, otworzył on samochód i pomyślnie przeszedł wstępną weryfikację jako użytkownik aplikacji. Po uruchomieniu silnika i przejechaniu krótkiego dystansu, system wykrył, że kluczyk użytkownika nie znajduje się w środku. Po skontaktowaniu się z serwerem system wdrożył procedurę anty-kradzieżową. Uzyskał od serwera najbliższą bezpieczną lokalizację, do której się udał i zatrzymał samochód.</a:t>
            </a:r>
            <a:endParaRPr lang="pl-PL" sz="1800" dirty="0"/>
          </a:p>
        </p:txBody>
      </p:sp>
      <p:sp>
        <p:nvSpPr>
          <p:cNvPr id="4" name="Prostokąt 3">
            <a:extLst>
              <a:ext uri="{FF2B5EF4-FFF2-40B4-BE49-F238E27FC236}">
                <a16:creationId xmlns:a16="http://schemas.microsoft.com/office/drawing/2014/main" id="{6C5AF37B-BB65-4F14-792D-02D04BF68CF4}"/>
              </a:ext>
            </a:extLst>
          </p:cNvPr>
          <p:cNvSpPr/>
          <p:nvPr/>
        </p:nvSpPr>
        <p:spPr>
          <a:xfrm>
            <a:off x="7308646" y="1209108"/>
            <a:ext cx="4432965" cy="5036684"/>
          </a:xfrm>
          <a:prstGeom prst="rect">
            <a:avLst/>
          </a:prstGeom>
          <a:solidFill>
            <a:srgbClr val="2C85AE"/>
          </a:solidFill>
          <a:ln>
            <a:solidFill>
              <a:srgbClr val="2C85A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7284964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ytuł 15">
            <a:extLst>
              <a:ext uri="{FF2B5EF4-FFF2-40B4-BE49-F238E27FC236}">
                <a16:creationId xmlns:a16="http://schemas.microsoft.com/office/drawing/2014/main" id="{2C00B059-8249-401E-BECD-DC838B36F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l-PL" dirty="0"/>
              <a:t>Ankieta</a:t>
            </a:r>
          </a:p>
        </p:txBody>
      </p:sp>
      <p:sp>
        <p:nvSpPr>
          <p:cNvPr id="3" name="Numer slajdu — symbol zastępczy 2">
            <a:extLst>
              <a:ext uri="{FF2B5EF4-FFF2-40B4-BE49-F238E27FC236}">
                <a16:creationId xmlns:a16="http://schemas.microsoft.com/office/drawing/2014/main" id="{581E71C2-3FC1-41C1-8255-33A1AC80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3DC2DEF-D2FE-4B45-ABA4-9F153FD1C98A}" type="slidenum">
              <a:rPr lang="pl-PL" smtClean="0"/>
              <a:t>17</a:t>
            </a:fld>
            <a:endParaRPr lang="pl-PL" dirty="0"/>
          </a:p>
        </p:txBody>
      </p:sp>
      <p:sp>
        <p:nvSpPr>
          <p:cNvPr id="18" name="Tekst — symbol zastępczy 17">
            <a:extLst>
              <a:ext uri="{FF2B5EF4-FFF2-40B4-BE49-F238E27FC236}">
                <a16:creationId xmlns:a16="http://schemas.microsoft.com/office/drawing/2014/main" id="{ED42596E-DB09-43F7-A053-18CEB2DDE63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rtlCol="0">
            <a:normAutofit lnSpcReduction="10000"/>
          </a:bodyPr>
          <a:lstStyle/>
          <a:p>
            <a:pPr marL="0" indent="0" rtl="0">
              <a:buNone/>
            </a:pPr>
            <a:r>
              <a:rPr lang="pl-PL" sz="2000" dirty="0"/>
              <a:t>Na stronie </a:t>
            </a:r>
            <a:r>
              <a:rPr lang="pl-PL" sz="2000" dirty="0" err="1"/>
              <a:t>Froms</a:t>
            </a:r>
            <a:r>
              <a:rPr lang="pl-PL" sz="2000" dirty="0"/>
              <a:t> przeprowadziliśmy krótką ankietę na temat naszego pomysłu. </a:t>
            </a:r>
          </a:p>
          <a:p>
            <a:pPr marL="0" indent="0" rtl="0">
              <a:buNone/>
            </a:pPr>
            <a:r>
              <a:rPr lang="pl-PL" sz="2000" dirty="0"/>
              <a:t>Po krótkim zaprezentowaniu opracowanego przez nas tematu mieli ocenić czy podany temat przypadł im do gustu czy nie oraz mogli zostawić oni swoją opinię bądź pytania do projektu.</a:t>
            </a:r>
          </a:p>
          <a:p>
            <a:pPr marL="0" indent="0" rtl="0">
              <a:buNone/>
            </a:pPr>
            <a:r>
              <a:rPr lang="pl-PL" sz="2000" dirty="0"/>
              <a:t>Wszyscy ankietowani to osoby z przedziału wiekowego 18-28, którzy posiadają prawo jazdy i są aktywnymi uczestnikami ruchu.</a:t>
            </a:r>
          </a:p>
          <a:p>
            <a:pPr marL="0" indent="0" rtl="0">
              <a:buNone/>
            </a:pPr>
            <a:endParaRPr lang="pl-PL" sz="2000" dirty="0"/>
          </a:p>
          <a:p>
            <a:pPr marL="0" indent="0" rtl="0">
              <a:buNone/>
            </a:pPr>
            <a:r>
              <a:rPr lang="pl-PL" sz="20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Ankieta - link</a:t>
            </a:r>
            <a:endParaRPr lang="pl-PL" sz="2000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5F39ABDF-6B9F-7D9B-7BFA-22FE0E1CBF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5762" y="0"/>
            <a:ext cx="64931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0262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CBB0F66-8046-DDA3-C54A-48B5696086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Wyniki ankiety</a:t>
            </a:r>
          </a:p>
        </p:txBody>
      </p:sp>
      <p:sp>
        <p:nvSpPr>
          <p:cNvPr id="3" name="Symbol zastępczy numeru slajdu 2">
            <a:extLst>
              <a:ext uri="{FF2B5EF4-FFF2-40B4-BE49-F238E27FC236}">
                <a16:creationId xmlns:a16="http://schemas.microsoft.com/office/drawing/2014/main" id="{BA3D3420-3BC2-499E-EFC0-03AA9032F4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3DC2DEF-D2FE-4B45-ABA4-9F153FD1C98A}" type="slidenum">
              <a:rPr lang="pl-PL" noProof="0" smtClean="0"/>
              <a:t>18</a:t>
            </a:fld>
            <a:endParaRPr lang="pl-PL" noProof="0"/>
          </a:p>
        </p:txBody>
      </p:sp>
      <p:sp>
        <p:nvSpPr>
          <p:cNvPr id="5" name="Symbol zastępczy tekstu 4">
            <a:extLst>
              <a:ext uri="{FF2B5EF4-FFF2-40B4-BE49-F238E27FC236}">
                <a16:creationId xmlns:a16="http://schemas.microsoft.com/office/drawing/2014/main" id="{0DCA15CD-62E7-4790-D1E7-B9BB814CC6F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0" indent="0">
              <a:buNone/>
            </a:pPr>
            <a:endParaRPr lang="pl-PL" dirty="0"/>
          </a:p>
        </p:txBody>
      </p:sp>
      <p:pic>
        <p:nvPicPr>
          <p:cNvPr id="1028" name="Picture 4" descr="Wykres odpowiedzi z Formularzy. Tytuł pytania: Jak oceniasz ten pomysł?&#10;&#10;. Liczba odpowiedzi: 50 odpowiedzi.">
            <a:extLst>
              <a:ext uri="{FF2B5EF4-FFF2-40B4-BE49-F238E27FC236}">
                <a16:creationId xmlns:a16="http://schemas.microsoft.com/office/drawing/2014/main" id="{4D8D8D62-B2F7-2D1E-67C3-5037E78005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4440" y="2019919"/>
            <a:ext cx="7183693" cy="3415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Prostokąt 5">
            <a:extLst>
              <a:ext uri="{FF2B5EF4-FFF2-40B4-BE49-F238E27FC236}">
                <a16:creationId xmlns:a16="http://schemas.microsoft.com/office/drawing/2014/main" id="{DE9ECF21-8557-D851-0613-28B60D92A02E}"/>
              </a:ext>
            </a:extLst>
          </p:cNvPr>
          <p:cNvSpPr/>
          <p:nvPr/>
        </p:nvSpPr>
        <p:spPr>
          <a:xfrm>
            <a:off x="371475" y="1205496"/>
            <a:ext cx="4432965" cy="5036684"/>
          </a:xfrm>
          <a:prstGeom prst="rect">
            <a:avLst/>
          </a:prstGeom>
          <a:solidFill>
            <a:srgbClr val="C4621E"/>
          </a:solidFill>
          <a:ln>
            <a:solidFill>
              <a:srgbClr val="C462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9" name="pole tekstowe 8">
            <a:extLst>
              <a:ext uri="{FF2B5EF4-FFF2-40B4-BE49-F238E27FC236}">
                <a16:creationId xmlns:a16="http://schemas.microsoft.com/office/drawing/2014/main" id="{46E6EB66-F896-D6F4-E6E6-E39BF65C73AE}"/>
              </a:ext>
            </a:extLst>
          </p:cNvPr>
          <p:cNvSpPr txBox="1"/>
          <p:nvPr/>
        </p:nvSpPr>
        <p:spPr>
          <a:xfrm>
            <a:off x="546100" y="1273985"/>
            <a:ext cx="406558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l-PL" dirty="0">
                <a:solidFill>
                  <a:schemeClr val="bg1"/>
                </a:solidFill>
              </a:rPr>
              <a:t>Wyniki ankiety były zaskakujące – wszystkie oceny były pozytywne, a zostawione opinie zawierały pytania o bardziej szczegółowe omówienie niektórych zagadnień. </a:t>
            </a:r>
          </a:p>
          <a:p>
            <a:pPr algn="just"/>
            <a:endParaRPr lang="pl-PL" dirty="0">
              <a:solidFill>
                <a:schemeClr val="bg1"/>
              </a:solidFill>
            </a:endParaRPr>
          </a:p>
          <a:p>
            <a:pPr algn="just"/>
            <a:r>
              <a:rPr lang="pl-PL" dirty="0">
                <a:solidFill>
                  <a:schemeClr val="bg1"/>
                </a:solidFill>
              </a:rPr>
              <a:t>Pokazuje to, że na rynku znajduje się luka na tego typu rozwiązania. </a:t>
            </a:r>
          </a:p>
          <a:p>
            <a:pPr algn="just"/>
            <a:endParaRPr lang="pl-PL" dirty="0">
              <a:solidFill>
                <a:schemeClr val="bg1"/>
              </a:solidFill>
            </a:endParaRPr>
          </a:p>
          <a:p>
            <a:pPr algn="just"/>
            <a:r>
              <a:rPr lang="pl-PL" dirty="0">
                <a:solidFill>
                  <a:schemeClr val="bg1"/>
                </a:solidFill>
              </a:rPr>
              <a:t>Aż 82%  ankietowanych spodobał się zaprezentowany przez nas pomysł. Pozostało 18% również uznało pomysł za ciekawy lecz miało małe wątpliwości dotyczące niektórych funkcjonalności</a:t>
            </a:r>
            <a:r>
              <a:rPr lang="pl-PL">
                <a:solidFill>
                  <a:schemeClr val="bg1"/>
                </a:solidFill>
              </a:rPr>
              <a:t>. </a:t>
            </a:r>
            <a:endParaRPr lang="pl-PL" dirty="0">
              <a:solidFill>
                <a:schemeClr val="bg1"/>
              </a:solidFill>
            </a:endParaRPr>
          </a:p>
        </p:txBody>
      </p:sp>
      <p:sp>
        <p:nvSpPr>
          <p:cNvPr id="10" name="Prostokąt 9">
            <a:extLst>
              <a:ext uri="{FF2B5EF4-FFF2-40B4-BE49-F238E27FC236}">
                <a16:creationId xmlns:a16="http://schemas.microsoft.com/office/drawing/2014/main" id="{22A77342-9B0C-8EB5-27B6-4F28283F5F43}"/>
              </a:ext>
            </a:extLst>
          </p:cNvPr>
          <p:cNvSpPr/>
          <p:nvPr/>
        </p:nvSpPr>
        <p:spPr>
          <a:xfrm>
            <a:off x="9787812" y="4478694"/>
            <a:ext cx="149290" cy="102637"/>
          </a:xfrm>
          <a:prstGeom prst="rect">
            <a:avLst/>
          </a:prstGeom>
          <a:solidFill>
            <a:srgbClr val="4285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2" name="Prostokąt 11">
            <a:extLst>
              <a:ext uri="{FF2B5EF4-FFF2-40B4-BE49-F238E27FC236}">
                <a16:creationId xmlns:a16="http://schemas.microsoft.com/office/drawing/2014/main" id="{A7F815BD-8B12-2756-C134-7E099362F04B}"/>
              </a:ext>
            </a:extLst>
          </p:cNvPr>
          <p:cNvSpPr/>
          <p:nvPr/>
        </p:nvSpPr>
        <p:spPr>
          <a:xfrm>
            <a:off x="11040533" y="3516859"/>
            <a:ext cx="211667" cy="295424"/>
          </a:xfrm>
          <a:prstGeom prst="rect">
            <a:avLst/>
          </a:prstGeom>
          <a:solidFill>
            <a:srgbClr val="4285F4"/>
          </a:solidFill>
          <a:ln>
            <a:solidFill>
              <a:srgbClr val="4285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3" name="Prostokąt 12">
            <a:extLst>
              <a:ext uri="{FF2B5EF4-FFF2-40B4-BE49-F238E27FC236}">
                <a16:creationId xmlns:a16="http://schemas.microsoft.com/office/drawing/2014/main" id="{5A57DE5F-0A38-993E-B2AB-41AE6ACC7381}"/>
              </a:ext>
            </a:extLst>
          </p:cNvPr>
          <p:cNvSpPr/>
          <p:nvPr/>
        </p:nvSpPr>
        <p:spPr>
          <a:xfrm>
            <a:off x="4995333" y="2489200"/>
            <a:ext cx="1100667" cy="2624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8411894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4EA4181-80E2-CFBB-9671-7E92FB7668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3130" y="3027343"/>
            <a:ext cx="5272764" cy="1551573"/>
          </a:xfrm>
        </p:spPr>
        <p:txBody>
          <a:bodyPr/>
          <a:lstStyle/>
          <a:p>
            <a:r>
              <a:rPr lang="pl-PL" dirty="0"/>
              <a:t>Dziękujemy za uwagę!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6916C7BE-21DE-F20A-9109-306133AB07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63130" y="4578916"/>
            <a:ext cx="4793869" cy="2557463"/>
          </a:xfrm>
        </p:spPr>
        <p:txBody>
          <a:bodyPr/>
          <a:lstStyle/>
          <a:p>
            <a:pPr marL="0" indent="0" algn="r">
              <a:buNone/>
            </a:pPr>
            <a:r>
              <a:rPr lang="pl-PL" dirty="0"/>
              <a:t>Team X</a:t>
            </a:r>
          </a:p>
          <a:p>
            <a:pPr marL="0" indent="0" algn="r">
              <a:buNone/>
            </a:pPr>
            <a:r>
              <a:rPr lang="pl-PL" dirty="0"/>
              <a:t>Więcej informacji na </a:t>
            </a:r>
            <a:r>
              <a:rPr lang="pl-PL" dirty="0" err="1"/>
              <a:t>githubie</a:t>
            </a:r>
            <a:r>
              <a:rPr lang="pl-PL" dirty="0"/>
              <a:t>:</a:t>
            </a:r>
          </a:p>
          <a:p>
            <a:pPr marL="0" indent="0" algn="r">
              <a:buNone/>
            </a:pPr>
            <a:r>
              <a:rPr lang="pl-PL" dirty="0" err="1">
                <a:hlinkClick r:id="rId2"/>
              </a:rPr>
              <a:t>Github</a:t>
            </a:r>
            <a:endParaRPr lang="pl-PL" dirty="0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B23A6842-5CD3-2BD8-D8D4-4F8CD66B9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3DC2DEF-D2FE-4B45-ABA4-9F153FD1C98A}" type="slidenum">
              <a:rPr lang="pl-PL" noProof="0" smtClean="0"/>
              <a:t>19</a:t>
            </a:fld>
            <a:endParaRPr lang="pl-PL" noProof="0"/>
          </a:p>
        </p:txBody>
      </p:sp>
      <p:sp>
        <p:nvSpPr>
          <p:cNvPr id="8" name="Prostokąt 7">
            <a:extLst>
              <a:ext uri="{FF2B5EF4-FFF2-40B4-BE49-F238E27FC236}">
                <a16:creationId xmlns:a16="http://schemas.microsoft.com/office/drawing/2014/main" id="{01EDA942-949C-A470-DC11-84E5E74CFC8D}"/>
              </a:ext>
            </a:extLst>
          </p:cNvPr>
          <p:cNvSpPr/>
          <p:nvPr/>
        </p:nvSpPr>
        <p:spPr>
          <a:xfrm>
            <a:off x="2129821" y="863601"/>
            <a:ext cx="4195233" cy="265211"/>
          </a:xfrm>
          <a:prstGeom prst="rect">
            <a:avLst/>
          </a:prstGeom>
          <a:solidFill>
            <a:srgbClr val="C4621E"/>
          </a:solidFill>
          <a:ln>
            <a:solidFill>
              <a:srgbClr val="C462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9" name="Prostokąt 8">
            <a:extLst>
              <a:ext uri="{FF2B5EF4-FFF2-40B4-BE49-F238E27FC236}">
                <a16:creationId xmlns:a16="http://schemas.microsoft.com/office/drawing/2014/main" id="{F199E691-93E8-F839-CA3D-F6FF5F182414}"/>
              </a:ext>
            </a:extLst>
          </p:cNvPr>
          <p:cNvSpPr/>
          <p:nvPr/>
        </p:nvSpPr>
        <p:spPr>
          <a:xfrm>
            <a:off x="0" y="5994400"/>
            <a:ext cx="4088192" cy="863600"/>
          </a:xfrm>
          <a:prstGeom prst="rect">
            <a:avLst/>
          </a:prstGeom>
          <a:solidFill>
            <a:srgbClr val="C4621E"/>
          </a:solidFill>
          <a:ln>
            <a:solidFill>
              <a:srgbClr val="C462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11" name="Obraz 10" descr="Obraz zawierający osoba&#10;&#10;Opis wygenerowany automatycznie">
            <a:extLst>
              <a:ext uri="{FF2B5EF4-FFF2-40B4-BE49-F238E27FC236}">
                <a16:creationId xmlns:a16="http://schemas.microsoft.com/office/drawing/2014/main" id="{751B5350-D9BE-E13C-CCB1-1BC17492AF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312572" y="1128812"/>
            <a:ext cx="6487450" cy="4865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4579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ytuł 5">
            <a:extLst>
              <a:ext uri="{FF2B5EF4-FFF2-40B4-BE49-F238E27FC236}">
                <a16:creationId xmlns:a16="http://schemas.microsoft.com/office/drawing/2014/main" id="{DE253D32-8B7B-47D0-BB63-402C3DB9B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2598" y="2073275"/>
            <a:ext cx="5272764" cy="1551573"/>
          </a:xfrm>
        </p:spPr>
        <p:txBody>
          <a:bodyPr rtlCol="0"/>
          <a:lstStyle/>
          <a:p>
            <a:pPr rtl="0"/>
            <a:r>
              <a:rPr lang="pl-PL" sz="4800" dirty="0"/>
              <a:t>Plan prezentacji</a:t>
            </a:r>
          </a:p>
        </p:txBody>
      </p:sp>
      <p:sp>
        <p:nvSpPr>
          <p:cNvPr id="4" name="Numer slajdu — symbol zastępczy 3">
            <a:extLst>
              <a:ext uri="{FF2B5EF4-FFF2-40B4-BE49-F238E27FC236}">
                <a16:creationId xmlns:a16="http://schemas.microsoft.com/office/drawing/2014/main" id="{D4C183CA-19AD-485E-AEC5-FC032D453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3DC2DEF-D2FE-4B45-ABA4-9F153FD1C98A}" type="slidenum">
              <a:rPr lang="pl-PL" smtClean="0"/>
              <a:t>2</a:t>
            </a:fld>
            <a:endParaRPr lang="pl-PL"/>
          </a:p>
        </p:txBody>
      </p:sp>
      <p:sp>
        <p:nvSpPr>
          <p:cNvPr id="8" name="Symbol zastępczy obrazu 7">
            <a:extLst>
              <a:ext uri="{FF2B5EF4-FFF2-40B4-BE49-F238E27FC236}">
                <a16:creationId xmlns:a16="http://schemas.microsoft.com/office/drawing/2014/main" id="{8F264376-94DA-4FFF-D0DB-E0E6BD2AB37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9" name="Prostokąt 8">
            <a:extLst>
              <a:ext uri="{FF2B5EF4-FFF2-40B4-BE49-F238E27FC236}">
                <a16:creationId xmlns:a16="http://schemas.microsoft.com/office/drawing/2014/main" id="{8F7C2510-C033-536D-7FA8-CD1435F493AD}"/>
              </a:ext>
            </a:extLst>
          </p:cNvPr>
          <p:cNvSpPr/>
          <p:nvPr/>
        </p:nvSpPr>
        <p:spPr>
          <a:xfrm>
            <a:off x="0" y="0"/>
            <a:ext cx="5138058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1" name="Prostokąt 10">
            <a:extLst>
              <a:ext uri="{FF2B5EF4-FFF2-40B4-BE49-F238E27FC236}">
                <a16:creationId xmlns:a16="http://schemas.microsoft.com/office/drawing/2014/main" id="{5D555647-318D-54E6-1628-0B6F17C92A7E}"/>
              </a:ext>
            </a:extLst>
          </p:cNvPr>
          <p:cNvSpPr/>
          <p:nvPr/>
        </p:nvSpPr>
        <p:spPr>
          <a:xfrm>
            <a:off x="1117601" y="719666"/>
            <a:ext cx="5364397" cy="5364397"/>
          </a:xfrm>
          <a:prstGeom prst="rect">
            <a:avLst/>
          </a:prstGeom>
          <a:solidFill>
            <a:srgbClr val="C4621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CE98B014-1FEE-74F9-C944-7DC1B1AAA33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85498443"/>
              </p:ext>
            </p:extLst>
          </p:nvPr>
        </p:nvGraphicFramePr>
        <p:xfrm>
          <a:off x="1117601" y="773937"/>
          <a:ext cx="5364397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3003119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rostokąt 8">
            <a:extLst>
              <a:ext uri="{FF2B5EF4-FFF2-40B4-BE49-F238E27FC236}">
                <a16:creationId xmlns:a16="http://schemas.microsoft.com/office/drawing/2014/main" id="{E1C40AFD-276B-FEF4-D568-5D644E63F4B6}"/>
              </a:ext>
            </a:extLst>
          </p:cNvPr>
          <p:cNvSpPr/>
          <p:nvPr/>
        </p:nvSpPr>
        <p:spPr>
          <a:xfrm>
            <a:off x="0" y="0"/>
            <a:ext cx="12192000" cy="28678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" name="Tytuł 4">
            <a:extLst>
              <a:ext uri="{FF2B5EF4-FFF2-40B4-BE49-F238E27FC236}">
                <a16:creationId xmlns:a16="http://schemas.microsoft.com/office/drawing/2014/main" id="{6F3494C0-ABDD-4C4D-8C46-49B8F20CC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300" y="5301842"/>
            <a:ext cx="10439400" cy="1175444"/>
          </a:xfrm>
        </p:spPr>
        <p:txBody>
          <a:bodyPr rtlCol="0" anchor="ctr">
            <a:normAutofit/>
          </a:bodyPr>
          <a:lstStyle/>
          <a:p>
            <a:pPr rtl="0"/>
            <a:r>
              <a:rPr lang="pl-PL" dirty="0">
                <a:solidFill>
                  <a:srgbClr val="FF7F27"/>
                </a:solidFill>
              </a:rPr>
              <a:t>Czym jest car-</a:t>
            </a:r>
            <a:r>
              <a:rPr lang="pl-PL" dirty="0" err="1">
                <a:solidFill>
                  <a:srgbClr val="FF7F27"/>
                </a:solidFill>
              </a:rPr>
              <a:t>sharing</a:t>
            </a:r>
            <a:r>
              <a:rPr lang="pl-PL" dirty="0">
                <a:solidFill>
                  <a:srgbClr val="FF7F27"/>
                </a:solidFill>
              </a:rPr>
              <a:t>?</a:t>
            </a:r>
          </a:p>
        </p:txBody>
      </p:sp>
      <p:sp>
        <p:nvSpPr>
          <p:cNvPr id="3" name="Numer slajdu — symbol zastępczy 2">
            <a:extLst>
              <a:ext uri="{FF2B5EF4-FFF2-40B4-BE49-F238E27FC236}">
                <a16:creationId xmlns:a16="http://schemas.microsoft.com/office/drawing/2014/main" id="{C9D622C3-EE4F-4FB9-94FB-5505635282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 rtlCol="0" anchor="ctr">
            <a:normAutofit/>
          </a:bodyPr>
          <a:lstStyle/>
          <a:p>
            <a:pPr rtl="0">
              <a:lnSpc>
                <a:spcPct val="90000"/>
              </a:lnSpc>
              <a:spcAft>
                <a:spcPts val="600"/>
              </a:spcAft>
            </a:pPr>
            <a:fld id="{03DC2DEF-D2FE-4B45-ABA4-9F153FD1C98A}" type="slidenum">
              <a:rPr lang="pl-PL" sz="800" smtClean="0"/>
              <a:pPr rtl="0">
                <a:lnSpc>
                  <a:spcPct val="90000"/>
                </a:lnSpc>
                <a:spcAft>
                  <a:spcPts val="600"/>
                </a:spcAft>
              </a:pPr>
              <a:t>3</a:t>
            </a:fld>
            <a:endParaRPr lang="pl-PL" sz="800"/>
          </a:p>
        </p:txBody>
      </p:sp>
      <p:pic>
        <p:nvPicPr>
          <p:cNvPr id="8" name="Obraz — symbol zastępczy 7">
            <a:extLst>
              <a:ext uri="{FF2B5EF4-FFF2-40B4-BE49-F238E27FC236}">
                <a16:creationId xmlns:a16="http://schemas.microsoft.com/office/drawing/2014/main" id="{2DE860BC-070C-49AE-AF30-7F05D5940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371722" y="260350"/>
            <a:ext cx="11519996" cy="3657599"/>
          </a:xfrm>
          <a:noFill/>
        </p:spPr>
      </p:pic>
      <p:pic>
        <p:nvPicPr>
          <p:cNvPr id="7" name="Obraz 6">
            <a:extLst>
              <a:ext uri="{FF2B5EF4-FFF2-40B4-BE49-F238E27FC236}">
                <a16:creationId xmlns:a16="http://schemas.microsoft.com/office/drawing/2014/main" id="{4D727F65-4080-E557-EBB0-2785F4B1D0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722" y="260350"/>
            <a:ext cx="11519996" cy="4936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8842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rostokąt 10">
            <a:extLst>
              <a:ext uri="{FF2B5EF4-FFF2-40B4-BE49-F238E27FC236}">
                <a16:creationId xmlns:a16="http://schemas.microsoft.com/office/drawing/2014/main" id="{E6EFB7EC-1BD5-9D66-68EE-B557980B2872}"/>
              </a:ext>
            </a:extLst>
          </p:cNvPr>
          <p:cNvSpPr/>
          <p:nvPr/>
        </p:nvSpPr>
        <p:spPr>
          <a:xfrm>
            <a:off x="205273" y="3993502"/>
            <a:ext cx="6063603" cy="23754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6FD26754-F4A9-837F-A4A6-EA5B5D4164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1B5D5A73-55EE-EC6F-E2EF-96DB9C713F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10" name="Prostokąt 9">
            <a:extLst>
              <a:ext uri="{FF2B5EF4-FFF2-40B4-BE49-F238E27FC236}">
                <a16:creationId xmlns:a16="http://schemas.microsoft.com/office/drawing/2014/main" id="{6E1EEB82-5FE7-EB58-E83E-06D70CED0433}"/>
              </a:ext>
            </a:extLst>
          </p:cNvPr>
          <p:cNvSpPr/>
          <p:nvPr/>
        </p:nvSpPr>
        <p:spPr>
          <a:xfrm>
            <a:off x="205273" y="1063690"/>
            <a:ext cx="2071396" cy="55339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solidFill>
                <a:schemeClr val="bg1"/>
              </a:solidFill>
            </a:endParaRPr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80E69610-2EF1-4DF6-3718-46D4017090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3DC2DEF-D2FE-4B45-ABA4-9F153FD1C98A}" type="slidenum">
              <a:rPr lang="pl-PL" noProof="0" smtClean="0"/>
              <a:t>4</a:t>
            </a:fld>
            <a:endParaRPr lang="pl-PL" noProof="0"/>
          </a:p>
        </p:txBody>
      </p:sp>
      <p:sp>
        <p:nvSpPr>
          <p:cNvPr id="6" name="Prostokąt 5">
            <a:extLst>
              <a:ext uri="{FF2B5EF4-FFF2-40B4-BE49-F238E27FC236}">
                <a16:creationId xmlns:a16="http://schemas.microsoft.com/office/drawing/2014/main" id="{C00A7347-6774-87AD-3CC8-B714B7410F03}"/>
              </a:ext>
            </a:extLst>
          </p:cNvPr>
          <p:cNvSpPr/>
          <p:nvPr/>
        </p:nvSpPr>
        <p:spPr>
          <a:xfrm>
            <a:off x="322651" y="834960"/>
            <a:ext cx="5722776" cy="4740274"/>
          </a:xfrm>
          <a:prstGeom prst="rect">
            <a:avLst/>
          </a:prstGeom>
          <a:solidFill>
            <a:srgbClr val="C4621E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" name="Prostokąt 6">
            <a:extLst>
              <a:ext uri="{FF2B5EF4-FFF2-40B4-BE49-F238E27FC236}">
                <a16:creationId xmlns:a16="http://schemas.microsoft.com/office/drawing/2014/main" id="{75367683-3BB1-0B31-21B2-68FED785E97E}"/>
              </a:ext>
            </a:extLst>
          </p:cNvPr>
          <p:cNvSpPr/>
          <p:nvPr/>
        </p:nvSpPr>
        <p:spPr>
          <a:xfrm>
            <a:off x="6469224" y="1282766"/>
            <a:ext cx="5722776" cy="4740274"/>
          </a:xfrm>
          <a:prstGeom prst="rect">
            <a:avLst/>
          </a:prstGeom>
          <a:solidFill>
            <a:srgbClr val="2C85AE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pl-PL" b="0" i="0" dirty="0">
              <a:solidFill>
                <a:schemeClr val="bg2"/>
              </a:solidFill>
              <a:effectLst/>
            </a:endParaRPr>
          </a:p>
        </p:txBody>
      </p:sp>
      <p:pic>
        <p:nvPicPr>
          <p:cNvPr id="2050" name="Picture 2" descr="How Communities Benefit from Parking Management Services | PCA">
            <a:extLst>
              <a:ext uri="{FF2B5EF4-FFF2-40B4-BE49-F238E27FC236}">
                <a16:creationId xmlns:a16="http://schemas.microsoft.com/office/drawing/2014/main" id="{7A6AF4A4-9D06-24E5-37AA-C8385D54ED99}"/>
              </a:ext>
            </a:extLst>
          </p:cNvPr>
          <p:cNvPicPr>
            <a:picLocks noGrp="1" noChangeAspect="1" noChangeArrowheads="1"/>
          </p:cNvPicPr>
          <p:nvPr>
            <p:ph type="pic" sz="quarter" idx="13"/>
          </p:nvPr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322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230" r="9230"/>
          <a:stretch>
            <a:fillRect/>
          </a:stretch>
        </p:blipFill>
        <p:spPr bwMode="auto">
          <a:xfrm>
            <a:off x="5972240" y="834960"/>
            <a:ext cx="5795963" cy="4740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pole tekstowe 8">
            <a:extLst>
              <a:ext uri="{FF2B5EF4-FFF2-40B4-BE49-F238E27FC236}">
                <a16:creationId xmlns:a16="http://schemas.microsoft.com/office/drawing/2014/main" id="{2B5A5F0C-B743-41F0-FA3B-9057ACFBDEA3}"/>
              </a:ext>
            </a:extLst>
          </p:cNvPr>
          <p:cNvSpPr txBox="1"/>
          <p:nvPr/>
        </p:nvSpPr>
        <p:spPr>
          <a:xfrm>
            <a:off x="621004" y="2940391"/>
            <a:ext cx="5271796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l-PL" sz="2000" b="0" i="0" dirty="0">
                <a:solidFill>
                  <a:schemeClr val="bg2"/>
                </a:solidFill>
                <a:effectLst/>
                <a:latin typeface="docs-Roboto"/>
              </a:rPr>
              <a:t>Car-</a:t>
            </a:r>
            <a:r>
              <a:rPr lang="pl-PL" sz="2000" b="0" i="0" dirty="0" err="1">
                <a:solidFill>
                  <a:schemeClr val="bg2"/>
                </a:solidFill>
                <a:effectLst/>
                <a:latin typeface="docs-Roboto"/>
              </a:rPr>
              <a:t>sharing</a:t>
            </a:r>
            <a:r>
              <a:rPr lang="pl-PL" sz="2000" b="0" i="0" dirty="0">
                <a:solidFill>
                  <a:schemeClr val="bg2"/>
                </a:solidFill>
                <a:effectLst/>
                <a:latin typeface="docs-Roboto"/>
              </a:rPr>
              <a:t> to usługa wynajmu samochodów na krótkie okresy czasu, w której klienci mogą wypożyczyć samochód na godziny lub dni z floty udostępnionej przez firmę car-</a:t>
            </a:r>
            <a:r>
              <a:rPr lang="pl-PL" sz="2000" b="0" i="0" dirty="0" err="1">
                <a:solidFill>
                  <a:schemeClr val="bg2"/>
                </a:solidFill>
                <a:effectLst/>
                <a:latin typeface="docs-Roboto"/>
              </a:rPr>
              <a:t>sharingową</a:t>
            </a:r>
            <a:r>
              <a:rPr lang="pl-PL" sz="2000" b="0" i="0" dirty="0">
                <a:solidFill>
                  <a:schemeClr val="bg2"/>
                </a:solidFill>
                <a:effectLst/>
                <a:latin typeface="docs-Roboto"/>
              </a:rPr>
              <a:t>. </a:t>
            </a:r>
          </a:p>
          <a:p>
            <a:pPr algn="just"/>
            <a:endParaRPr lang="pl-PL" sz="2000" dirty="0">
              <a:solidFill>
                <a:schemeClr val="bg2"/>
              </a:solidFill>
              <a:latin typeface="docs-Roboto"/>
            </a:endParaRPr>
          </a:p>
          <a:p>
            <a:pPr algn="just"/>
            <a:r>
              <a:rPr lang="pl-PL" sz="2000" b="0" i="0" dirty="0">
                <a:solidFill>
                  <a:schemeClr val="bg2"/>
                </a:solidFill>
                <a:effectLst/>
                <a:latin typeface="docs-Roboto"/>
              </a:rPr>
              <a:t>Car-</a:t>
            </a:r>
            <a:r>
              <a:rPr lang="pl-PL" sz="2000" b="0" i="0" dirty="0" err="1">
                <a:solidFill>
                  <a:schemeClr val="bg2"/>
                </a:solidFill>
                <a:effectLst/>
                <a:latin typeface="docs-Roboto"/>
              </a:rPr>
              <a:t>sharing</a:t>
            </a:r>
            <a:r>
              <a:rPr lang="pl-PL" sz="2000" b="0" i="0" dirty="0">
                <a:solidFill>
                  <a:schemeClr val="bg2"/>
                </a:solidFill>
                <a:effectLst/>
                <a:latin typeface="docs-Roboto"/>
              </a:rPr>
              <a:t> może działać na zasadzie samoobsługi (</a:t>
            </a:r>
            <a:r>
              <a:rPr lang="pl-PL" sz="2000" b="0" i="0" dirty="0" err="1">
                <a:solidFill>
                  <a:schemeClr val="bg2"/>
                </a:solidFill>
                <a:effectLst/>
                <a:latin typeface="docs-Roboto"/>
              </a:rPr>
              <a:t>self</a:t>
            </a:r>
            <a:r>
              <a:rPr lang="pl-PL" sz="2000" b="0" i="0" dirty="0">
                <a:solidFill>
                  <a:schemeClr val="bg2"/>
                </a:solidFill>
                <a:effectLst/>
                <a:latin typeface="docs-Roboto"/>
              </a:rPr>
              <a:t>-service) lub z udziałem pracowników firmy.</a:t>
            </a:r>
          </a:p>
        </p:txBody>
      </p:sp>
    </p:spTree>
    <p:extLst>
      <p:ext uri="{BB962C8B-B14F-4D97-AF65-F5344CB8AC3E}">
        <p14:creationId xmlns:p14="http://schemas.microsoft.com/office/powerpoint/2010/main" val="42487815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rostokąt 8">
            <a:extLst>
              <a:ext uri="{FF2B5EF4-FFF2-40B4-BE49-F238E27FC236}">
                <a16:creationId xmlns:a16="http://schemas.microsoft.com/office/drawing/2014/main" id="{E1C40AFD-276B-FEF4-D568-5D644E63F4B6}"/>
              </a:ext>
            </a:extLst>
          </p:cNvPr>
          <p:cNvSpPr/>
          <p:nvPr/>
        </p:nvSpPr>
        <p:spPr>
          <a:xfrm>
            <a:off x="0" y="0"/>
            <a:ext cx="12192000" cy="2867891"/>
          </a:xfrm>
          <a:prstGeom prst="rect">
            <a:avLst/>
          </a:prstGeom>
          <a:solidFill>
            <a:srgbClr val="C462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" name="Tytuł 4">
            <a:extLst>
              <a:ext uri="{FF2B5EF4-FFF2-40B4-BE49-F238E27FC236}">
                <a16:creationId xmlns:a16="http://schemas.microsoft.com/office/drawing/2014/main" id="{6F3494C0-ABDD-4C4D-8C46-49B8F20CC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300" y="5367449"/>
            <a:ext cx="10439400" cy="1175444"/>
          </a:xfrm>
        </p:spPr>
        <p:txBody>
          <a:bodyPr rtlCol="0" anchor="ctr">
            <a:normAutofit/>
          </a:bodyPr>
          <a:lstStyle/>
          <a:p>
            <a:pPr rtl="0"/>
            <a:r>
              <a:rPr lang="pl-PL" dirty="0" err="1">
                <a:solidFill>
                  <a:srgbClr val="C4621E"/>
                </a:solidFill>
              </a:rPr>
              <a:t>Next</a:t>
            </a:r>
            <a:r>
              <a:rPr lang="pl-PL" dirty="0">
                <a:solidFill>
                  <a:srgbClr val="C4621E"/>
                </a:solidFill>
              </a:rPr>
              <a:t>-Gen Car-</a:t>
            </a:r>
            <a:r>
              <a:rPr lang="pl-PL" dirty="0" err="1">
                <a:solidFill>
                  <a:srgbClr val="C4621E"/>
                </a:solidFill>
              </a:rPr>
              <a:t>Sharing</a:t>
            </a:r>
            <a:endParaRPr lang="pl-PL" dirty="0">
              <a:solidFill>
                <a:srgbClr val="C4621E"/>
              </a:solidFill>
            </a:endParaRPr>
          </a:p>
        </p:txBody>
      </p:sp>
      <p:sp>
        <p:nvSpPr>
          <p:cNvPr id="3" name="Numer slajdu — symbol zastępczy 2">
            <a:extLst>
              <a:ext uri="{FF2B5EF4-FFF2-40B4-BE49-F238E27FC236}">
                <a16:creationId xmlns:a16="http://schemas.microsoft.com/office/drawing/2014/main" id="{C9D622C3-EE4F-4FB9-94FB-5505635282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 rtlCol="0" anchor="ctr">
            <a:normAutofit/>
          </a:bodyPr>
          <a:lstStyle/>
          <a:p>
            <a:pPr rtl="0">
              <a:lnSpc>
                <a:spcPct val="90000"/>
              </a:lnSpc>
              <a:spcAft>
                <a:spcPts val="600"/>
              </a:spcAft>
            </a:pPr>
            <a:fld id="{03DC2DEF-D2FE-4B45-ABA4-9F153FD1C98A}" type="slidenum">
              <a:rPr lang="pl-PL" sz="800" smtClean="0"/>
              <a:pPr rtl="0">
                <a:lnSpc>
                  <a:spcPct val="90000"/>
                </a:lnSpc>
                <a:spcAft>
                  <a:spcPts val="600"/>
                </a:spcAft>
              </a:pPr>
              <a:t>5</a:t>
            </a:fld>
            <a:endParaRPr lang="pl-PL" sz="800"/>
          </a:p>
        </p:txBody>
      </p:sp>
      <p:pic>
        <p:nvPicPr>
          <p:cNvPr id="8" name="Obraz — symbol zastępczy 7">
            <a:extLst>
              <a:ext uri="{FF2B5EF4-FFF2-40B4-BE49-F238E27FC236}">
                <a16:creationId xmlns:a16="http://schemas.microsoft.com/office/drawing/2014/main" id="{2DE860BC-070C-49AE-AF30-7F05D5940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371722" y="260350"/>
            <a:ext cx="11519996" cy="3657599"/>
          </a:xfrm>
          <a:noFill/>
        </p:spPr>
      </p:pic>
      <p:pic>
        <p:nvPicPr>
          <p:cNvPr id="7" name="Obraz 6">
            <a:extLst>
              <a:ext uri="{FF2B5EF4-FFF2-40B4-BE49-F238E27FC236}">
                <a16:creationId xmlns:a16="http://schemas.microsoft.com/office/drawing/2014/main" id="{4D727F65-4080-E557-EBB0-2785F4B1D0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722" y="260350"/>
            <a:ext cx="11519996" cy="4936801"/>
          </a:xfrm>
          <a:prstGeom prst="rect">
            <a:avLst/>
          </a:prstGeom>
        </p:spPr>
      </p:pic>
      <p:pic>
        <p:nvPicPr>
          <p:cNvPr id="12" name="Obraz 11" descr="Obraz zawierający diagram&#10;&#10;Opis wygenerowany automatycznie">
            <a:extLst>
              <a:ext uri="{FF2B5EF4-FFF2-40B4-BE49-F238E27FC236}">
                <a16:creationId xmlns:a16="http://schemas.microsoft.com/office/drawing/2014/main" id="{E30310F3-F988-448C-2111-94E18440B9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722" y="260350"/>
            <a:ext cx="11519996" cy="5293206"/>
          </a:xfrm>
          <a:prstGeom prst="rect">
            <a:avLst/>
          </a:prstGeom>
        </p:spPr>
      </p:pic>
      <p:sp>
        <p:nvSpPr>
          <p:cNvPr id="13" name="Prostokąt 12">
            <a:extLst>
              <a:ext uri="{FF2B5EF4-FFF2-40B4-BE49-F238E27FC236}">
                <a16:creationId xmlns:a16="http://schemas.microsoft.com/office/drawing/2014/main" id="{FB53A910-87D3-31CC-26C8-8715C34F8DB3}"/>
              </a:ext>
            </a:extLst>
          </p:cNvPr>
          <p:cNvSpPr/>
          <p:nvPr/>
        </p:nvSpPr>
        <p:spPr>
          <a:xfrm>
            <a:off x="11225719" y="6459167"/>
            <a:ext cx="966281" cy="398834"/>
          </a:xfrm>
          <a:prstGeom prst="rect">
            <a:avLst/>
          </a:prstGeom>
          <a:solidFill>
            <a:srgbClr val="0186E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000" dirty="0"/>
              <a:t>5</a:t>
            </a:r>
          </a:p>
        </p:txBody>
      </p:sp>
      <p:sp>
        <p:nvSpPr>
          <p:cNvPr id="6" name="Prostokąt 5">
            <a:extLst>
              <a:ext uri="{FF2B5EF4-FFF2-40B4-BE49-F238E27FC236}">
                <a16:creationId xmlns:a16="http://schemas.microsoft.com/office/drawing/2014/main" id="{19F78395-7620-41DD-C71F-387E515C8943}"/>
              </a:ext>
            </a:extLst>
          </p:cNvPr>
          <p:cNvSpPr/>
          <p:nvPr/>
        </p:nvSpPr>
        <p:spPr>
          <a:xfrm>
            <a:off x="5318449" y="2416629"/>
            <a:ext cx="1045029" cy="4512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D60DD032-5814-469C-AE0C-0D9BC80015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47327" y="2239698"/>
            <a:ext cx="787271" cy="805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8320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rostokąt 9">
            <a:extLst>
              <a:ext uri="{FF2B5EF4-FFF2-40B4-BE49-F238E27FC236}">
                <a16:creationId xmlns:a16="http://schemas.microsoft.com/office/drawing/2014/main" id="{14428D9E-0F76-2374-F314-1813793E0B16}"/>
              </a:ext>
            </a:extLst>
          </p:cNvPr>
          <p:cNvSpPr/>
          <p:nvPr/>
        </p:nvSpPr>
        <p:spPr>
          <a:xfrm>
            <a:off x="93306" y="1287624"/>
            <a:ext cx="12017829" cy="51878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5" name="Tytuł 4">
            <a:extLst>
              <a:ext uri="{FF2B5EF4-FFF2-40B4-BE49-F238E27FC236}">
                <a16:creationId xmlns:a16="http://schemas.microsoft.com/office/drawing/2014/main" id="{9151932C-7145-4FBD-B81D-9ADC42401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l-PL" dirty="0"/>
              <a:t>Przedstawienie aplikacji</a:t>
            </a:r>
          </a:p>
        </p:txBody>
      </p:sp>
      <p:sp>
        <p:nvSpPr>
          <p:cNvPr id="6" name="Zawartość — symbol zastępczy 5">
            <a:extLst>
              <a:ext uri="{FF2B5EF4-FFF2-40B4-BE49-F238E27FC236}">
                <a16:creationId xmlns:a16="http://schemas.microsoft.com/office/drawing/2014/main" id="{33DA7B46-E592-40C7-91D7-A26B47A30C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75803" y="1452284"/>
            <a:ext cx="3595688" cy="4643358"/>
          </a:xfrm>
          <a:solidFill>
            <a:srgbClr val="CC6600"/>
          </a:solidFill>
        </p:spPr>
        <p:txBody>
          <a:bodyPr rtlCol="0">
            <a:normAutofit fontScale="85000" lnSpcReduction="20000"/>
          </a:bodyPr>
          <a:lstStyle/>
          <a:p>
            <a:pPr marL="0" indent="0" algn="just" rtl="0">
              <a:buNone/>
            </a:pPr>
            <a:endParaRPr lang="pl-PL" b="0" i="0" dirty="0">
              <a:solidFill>
                <a:schemeClr val="bg2"/>
              </a:solidFill>
              <a:effectLst/>
              <a:latin typeface="docs-Roboto"/>
            </a:endParaRPr>
          </a:p>
          <a:p>
            <a:pPr marL="0" indent="0" algn="just" rtl="0">
              <a:buNone/>
            </a:pPr>
            <a:endParaRPr lang="pl-PL" dirty="0">
              <a:solidFill>
                <a:schemeClr val="bg2"/>
              </a:solidFill>
              <a:latin typeface="docs-Roboto"/>
            </a:endParaRPr>
          </a:p>
          <a:p>
            <a:pPr marL="0" indent="0" algn="just" rtl="0">
              <a:buNone/>
            </a:pPr>
            <a:endParaRPr lang="pl-PL" b="0" i="0" dirty="0">
              <a:solidFill>
                <a:schemeClr val="bg2"/>
              </a:solidFill>
              <a:effectLst/>
              <a:latin typeface="docs-Roboto"/>
            </a:endParaRPr>
          </a:p>
          <a:p>
            <a:pPr marL="0" indent="0" algn="just" rtl="0">
              <a:buNone/>
            </a:pPr>
            <a:endParaRPr lang="pl-PL" dirty="0">
              <a:solidFill>
                <a:schemeClr val="bg2"/>
              </a:solidFill>
              <a:latin typeface="docs-Roboto"/>
            </a:endParaRPr>
          </a:p>
          <a:p>
            <a:pPr marL="0" indent="0" algn="just" rtl="0">
              <a:buNone/>
            </a:pPr>
            <a:endParaRPr lang="pl-PL" b="0" i="0" dirty="0">
              <a:solidFill>
                <a:schemeClr val="bg2"/>
              </a:solidFill>
              <a:effectLst/>
              <a:latin typeface="docs-Roboto"/>
            </a:endParaRPr>
          </a:p>
          <a:p>
            <a:pPr marL="0" indent="0" algn="just" rtl="0">
              <a:buNone/>
            </a:pPr>
            <a:endParaRPr lang="pl-PL" dirty="0">
              <a:solidFill>
                <a:schemeClr val="bg2"/>
              </a:solidFill>
              <a:latin typeface="docs-Roboto"/>
            </a:endParaRPr>
          </a:p>
          <a:p>
            <a:pPr marL="0" indent="0" algn="just" rtl="0">
              <a:buNone/>
            </a:pPr>
            <a:endParaRPr lang="pl-PL" b="0" i="0" dirty="0">
              <a:solidFill>
                <a:schemeClr val="bg2"/>
              </a:solidFill>
              <a:effectLst/>
              <a:latin typeface="docs-Roboto"/>
            </a:endParaRPr>
          </a:p>
          <a:p>
            <a:pPr marL="0" indent="0" algn="just" rtl="0">
              <a:buNone/>
            </a:pPr>
            <a:endParaRPr lang="pl-PL" dirty="0">
              <a:solidFill>
                <a:schemeClr val="bg2"/>
              </a:solidFill>
              <a:latin typeface="docs-Roboto"/>
            </a:endParaRPr>
          </a:p>
          <a:p>
            <a:pPr marL="0" indent="0" algn="just" rtl="0">
              <a:buNone/>
            </a:pPr>
            <a:r>
              <a:rPr lang="pl-PL" sz="2400" dirty="0">
                <a:solidFill>
                  <a:schemeClr val="bg2"/>
                </a:solidFill>
                <a:latin typeface="docs-Roboto"/>
              </a:rPr>
              <a:t>Oferujemy nowy, inteligentny oraz innowacyjny sposób udostępniania samochodów. Co zmienia nasze rozwiązanie? Wprowadzamy pakiet usług nadzorowania, monitorowania i udostępniania samochodów za pomocą unikatowych kluczy przypisanych do bezpiecznych portfeli w telefonach.</a:t>
            </a:r>
          </a:p>
        </p:txBody>
      </p:sp>
      <p:sp>
        <p:nvSpPr>
          <p:cNvPr id="7" name="Zawartość — symbol zastępczy 6">
            <a:extLst>
              <a:ext uri="{FF2B5EF4-FFF2-40B4-BE49-F238E27FC236}">
                <a16:creationId xmlns:a16="http://schemas.microsoft.com/office/drawing/2014/main" id="{A7F42263-DE86-44BB-AC19-CD7982D365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020510" y="1532971"/>
            <a:ext cx="3706656" cy="4562671"/>
          </a:xfrm>
          <a:solidFill>
            <a:srgbClr val="2C85AE"/>
          </a:solidFill>
        </p:spPr>
        <p:txBody>
          <a:bodyPr rtlCol="0"/>
          <a:lstStyle/>
          <a:p>
            <a:pPr marL="0" indent="0" algn="just" rtl="0">
              <a:buNone/>
            </a:pPr>
            <a:r>
              <a:rPr lang="pl-PL" sz="2000" dirty="0">
                <a:solidFill>
                  <a:schemeClr val="bg2"/>
                </a:solidFill>
                <a:latin typeface="docs-Roboto"/>
              </a:rPr>
              <a:t>Dzięki wprowadzaniu przez producentów nowoczesnej struktury satelitarnej wprowadzany przez nas moduł komunikuje się z głównym komputerem samochodu. Przy wykorzystaniu wbudowanej walidacji danych jesteśmy w stanie bezpiecznie zarządzać całym pojazdem.</a:t>
            </a:r>
          </a:p>
          <a:p>
            <a:pPr marL="0" indent="0" rtl="0">
              <a:buNone/>
            </a:pPr>
            <a:endParaRPr lang="pl-PL" dirty="0"/>
          </a:p>
        </p:txBody>
      </p:sp>
      <p:sp>
        <p:nvSpPr>
          <p:cNvPr id="3" name="Numer slajdu — symbol zastępczy 2">
            <a:extLst>
              <a:ext uri="{FF2B5EF4-FFF2-40B4-BE49-F238E27FC236}">
                <a16:creationId xmlns:a16="http://schemas.microsoft.com/office/drawing/2014/main" id="{774AF259-0EA0-486A-A345-68549DF55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3DC2DEF-D2FE-4B45-ABA4-9F153FD1C98A}" type="slidenum">
              <a:rPr lang="pl-PL" smtClean="0"/>
              <a:t>6</a:t>
            </a:fld>
            <a:endParaRPr lang="pl-PL"/>
          </a:p>
        </p:txBody>
      </p:sp>
      <p:pic>
        <p:nvPicPr>
          <p:cNvPr id="11" name="Obraz — symbol zastępczy 12">
            <a:extLst>
              <a:ext uri="{FF2B5EF4-FFF2-40B4-BE49-F238E27FC236}">
                <a16:creationId xmlns:a16="http://schemas.microsoft.com/office/drawing/2014/main" id="{D38CA64A-11C5-4BD7-8A2D-E6D58794D6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t="1227" b="1227"/>
          <a:stretch/>
        </p:blipFill>
        <p:spPr>
          <a:xfrm>
            <a:off x="4171490" y="1452283"/>
            <a:ext cx="3706656" cy="4643359"/>
          </a:xfrm>
        </p:spPr>
      </p:pic>
    </p:spTree>
    <p:extLst>
      <p:ext uri="{BB962C8B-B14F-4D97-AF65-F5344CB8AC3E}">
        <p14:creationId xmlns:p14="http://schemas.microsoft.com/office/powerpoint/2010/main" val="32423899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rostokąt 20">
            <a:extLst>
              <a:ext uri="{FF2B5EF4-FFF2-40B4-BE49-F238E27FC236}">
                <a16:creationId xmlns:a16="http://schemas.microsoft.com/office/drawing/2014/main" id="{0C8AC13D-1DCE-3611-13CE-F40CF2E698B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462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35" name="Symbol zastępczy obrazu 34">
            <a:extLst>
              <a:ext uri="{FF2B5EF4-FFF2-40B4-BE49-F238E27FC236}">
                <a16:creationId xmlns:a16="http://schemas.microsoft.com/office/drawing/2014/main" id="{9D72F1E8-9926-8885-30B8-FDE224FBB67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22658" b="22658"/>
          <a:stretch>
            <a:fillRect/>
          </a:stretch>
        </p:blipFill>
        <p:spPr/>
      </p:pic>
      <p:sp>
        <p:nvSpPr>
          <p:cNvPr id="3" name="Prostokąt 2">
            <a:extLst>
              <a:ext uri="{FF2B5EF4-FFF2-40B4-BE49-F238E27FC236}">
                <a16:creationId xmlns:a16="http://schemas.microsoft.com/office/drawing/2014/main" id="{3EBAAC2B-BB32-B918-7975-12774DE33242}"/>
              </a:ext>
            </a:extLst>
          </p:cNvPr>
          <p:cNvSpPr/>
          <p:nvPr/>
        </p:nvSpPr>
        <p:spPr>
          <a:xfrm>
            <a:off x="166472" y="124113"/>
            <a:ext cx="11689772" cy="647353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" name="Prostokąt 3">
            <a:extLst>
              <a:ext uri="{FF2B5EF4-FFF2-40B4-BE49-F238E27FC236}">
                <a16:creationId xmlns:a16="http://schemas.microsoft.com/office/drawing/2014/main" id="{8D61037C-7770-D8A0-A806-E440F9305A4C}"/>
              </a:ext>
            </a:extLst>
          </p:cNvPr>
          <p:cNvSpPr/>
          <p:nvPr/>
        </p:nvSpPr>
        <p:spPr>
          <a:xfrm>
            <a:off x="3636818" y="665019"/>
            <a:ext cx="4488873" cy="1932709"/>
          </a:xfrm>
          <a:prstGeom prst="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" name="Prostokąt 4">
            <a:extLst>
              <a:ext uri="{FF2B5EF4-FFF2-40B4-BE49-F238E27FC236}">
                <a16:creationId xmlns:a16="http://schemas.microsoft.com/office/drawing/2014/main" id="{773B3825-0C2E-1F75-7769-173F0A31A009}"/>
              </a:ext>
            </a:extLst>
          </p:cNvPr>
          <p:cNvSpPr/>
          <p:nvPr/>
        </p:nvSpPr>
        <p:spPr>
          <a:xfrm>
            <a:off x="838199" y="3986644"/>
            <a:ext cx="4488873" cy="1932709"/>
          </a:xfrm>
          <a:prstGeom prst="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" name="Prostokąt 5">
            <a:extLst>
              <a:ext uri="{FF2B5EF4-FFF2-40B4-BE49-F238E27FC236}">
                <a16:creationId xmlns:a16="http://schemas.microsoft.com/office/drawing/2014/main" id="{06D412C9-34C2-8A5F-9705-47734FA8C990}"/>
              </a:ext>
            </a:extLst>
          </p:cNvPr>
          <p:cNvSpPr/>
          <p:nvPr/>
        </p:nvSpPr>
        <p:spPr>
          <a:xfrm>
            <a:off x="6864929" y="3986644"/>
            <a:ext cx="4488873" cy="1932709"/>
          </a:xfrm>
          <a:prstGeom prst="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2" name="pole tekstowe 21">
            <a:extLst>
              <a:ext uri="{FF2B5EF4-FFF2-40B4-BE49-F238E27FC236}">
                <a16:creationId xmlns:a16="http://schemas.microsoft.com/office/drawing/2014/main" id="{010481C0-D7DA-9AC6-E91B-4A7D85660A17}"/>
              </a:ext>
            </a:extLst>
          </p:cNvPr>
          <p:cNvSpPr txBox="1"/>
          <p:nvPr/>
        </p:nvSpPr>
        <p:spPr>
          <a:xfrm>
            <a:off x="4785013" y="665019"/>
            <a:ext cx="2192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b="1" dirty="0"/>
              <a:t>Chmura</a:t>
            </a:r>
          </a:p>
        </p:txBody>
      </p:sp>
      <p:sp>
        <p:nvSpPr>
          <p:cNvPr id="23" name="pole tekstowe 22">
            <a:extLst>
              <a:ext uri="{FF2B5EF4-FFF2-40B4-BE49-F238E27FC236}">
                <a16:creationId xmlns:a16="http://schemas.microsoft.com/office/drawing/2014/main" id="{0766B3D4-7743-2536-A5F7-0364FD8B7A61}"/>
              </a:ext>
            </a:extLst>
          </p:cNvPr>
          <p:cNvSpPr txBox="1"/>
          <p:nvPr/>
        </p:nvSpPr>
        <p:spPr>
          <a:xfrm>
            <a:off x="7919606" y="3975953"/>
            <a:ext cx="2379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b="1" dirty="0"/>
              <a:t>Smartfon</a:t>
            </a:r>
          </a:p>
        </p:txBody>
      </p:sp>
      <p:cxnSp>
        <p:nvCxnSpPr>
          <p:cNvPr id="25" name="Łącznik prosty 24">
            <a:extLst>
              <a:ext uri="{FF2B5EF4-FFF2-40B4-BE49-F238E27FC236}">
                <a16:creationId xmlns:a16="http://schemas.microsoft.com/office/drawing/2014/main" id="{67090491-E7CC-1F79-045B-0C907F662654}"/>
              </a:ext>
            </a:extLst>
          </p:cNvPr>
          <p:cNvCxnSpPr/>
          <p:nvPr/>
        </p:nvCxnSpPr>
        <p:spPr>
          <a:xfrm>
            <a:off x="3636818" y="2213264"/>
            <a:ext cx="4488873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pole tekstowe 25">
            <a:extLst>
              <a:ext uri="{FF2B5EF4-FFF2-40B4-BE49-F238E27FC236}">
                <a16:creationId xmlns:a16="http://schemas.microsoft.com/office/drawing/2014/main" id="{64B16BEB-D30E-BDAD-28F1-B1DBA05DE886}"/>
              </a:ext>
            </a:extLst>
          </p:cNvPr>
          <p:cNvSpPr txBox="1"/>
          <p:nvPr/>
        </p:nvSpPr>
        <p:spPr>
          <a:xfrm>
            <a:off x="5070764" y="2213264"/>
            <a:ext cx="1704109" cy="369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b="1" dirty="0"/>
              <a:t>API</a:t>
            </a:r>
          </a:p>
        </p:txBody>
      </p:sp>
      <p:sp>
        <p:nvSpPr>
          <p:cNvPr id="27" name="pole tekstowe 26">
            <a:extLst>
              <a:ext uri="{FF2B5EF4-FFF2-40B4-BE49-F238E27FC236}">
                <a16:creationId xmlns:a16="http://schemas.microsoft.com/office/drawing/2014/main" id="{6328C507-AF56-43EA-2913-82B7ABC111D4}"/>
              </a:ext>
            </a:extLst>
          </p:cNvPr>
          <p:cNvSpPr txBox="1"/>
          <p:nvPr/>
        </p:nvSpPr>
        <p:spPr>
          <a:xfrm>
            <a:off x="1825552" y="4001775"/>
            <a:ext cx="2512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b="1" dirty="0"/>
              <a:t>Samochód</a:t>
            </a:r>
          </a:p>
        </p:txBody>
      </p:sp>
      <p:cxnSp>
        <p:nvCxnSpPr>
          <p:cNvPr id="29" name="Łącznik prosty ze strzałką 28">
            <a:extLst>
              <a:ext uri="{FF2B5EF4-FFF2-40B4-BE49-F238E27FC236}">
                <a16:creationId xmlns:a16="http://schemas.microsoft.com/office/drawing/2014/main" id="{72B39AE1-60F2-4C96-27DE-EA440C6B9D50}"/>
              </a:ext>
            </a:extLst>
          </p:cNvPr>
          <p:cNvCxnSpPr/>
          <p:nvPr/>
        </p:nvCxnSpPr>
        <p:spPr>
          <a:xfrm>
            <a:off x="7266222" y="2592383"/>
            <a:ext cx="1421717" cy="140939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Łącznik prosty ze strzałką 30">
            <a:extLst>
              <a:ext uri="{FF2B5EF4-FFF2-40B4-BE49-F238E27FC236}">
                <a16:creationId xmlns:a16="http://schemas.microsoft.com/office/drawing/2014/main" id="{6403686A-7F93-4AC3-80D7-BDE4BCFABC29}"/>
              </a:ext>
            </a:extLst>
          </p:cNvPr>
          <p:cNvCxnSpPr>
            <a:endCxn id="27" idx="0"/>
          </p:cNvCxnSpPr>
          <p:nvPr/>
        </p:nvCxnSpPr>
        <p:spPr>
          <a:xfrm flipH="1">
            <a:off x="3081987" y="2592383"/>
            <a:ext cx="1469231" cy="140939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Łącznik prosty ze strzałką 32">
            <a:extLst>
              <a:ext uri="{FF2B5EF4-FFF2-40B4-BE49-F238E27FC236}">
                <a16:creationId xmlns:a16="http://schemas.microsoft.com/office/drawing/2014/main" id="{FD460884-F49E-CE1F-0F04-90A9E555D38F}"/>
              </a:ext>
            </a:extLst>
          </p:cNvPr>
          <p:cNvCxnSpPr>
            <a:stCxn id="5" idx="3"/>
          </p:cNvCxnSpPr>
          <p:nvPr/>
        </p:nvCxnSpPr>
        <p:spPr>
          <a:xfrm flipV="1">
            <a:off x="5327072" y="4952998"/>
            <a:ext cx="1537857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Obraz 36">
            <a:extLst>
              <a:ext uri="{FF2B5EF4-FFF2-40B4-BE49-F238E27FC236}">
                <a16:creationId xmlns:a16="http://schemas.microsoft.com/office/drawing/2014/main" id="{E45965D1-FD80-F80D-71AB-3568D451D4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4361" y="1050611"/>
            <a:ext cx="936914" cy="936914"/>
          </a:xfrm>
          <a:prstGeom prst="rect">
            <a:avLst/>
          </a:prstGeom>
        </p:spPr>
      </p:pic>
      <p:sp>
        <p:nvSpPr>
          <p:cNvPr id="38" name="pole tekstowe 37">
            <a:extLst>
              <a:ext uri="{FF2B5EF4-FFF2-40B4-BE49-F238E27FC236}">
                <a16:creationId xmlns:a16="http://schemas.microsoft.com/office/drawing/2014/main" id="{5C2837B9-CA7F-F015-BD13-975128594CE3}"/>
              </a:ext>
            </a:extLst>
          </p:cNvPr>
          <p:cNvSpPr txBox="1"/>
          <p:nvPr/>
        </p:nvSpPr>
        <p:spPr>
          <a:xfrm>
            <a:off x="1591541" y="4705158"/>
            <a:ext cx="3002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dirty="0"/>
              <a:t>kontroler</a:t>
            </a:r>
          </a:p>
        </p:txBody>
      </p:sp>
      <p:sp>
        <p:nvSpPr>
          <p:cNvPr id="39" name="pole tekstowe 38">
            <a:extLst>
              <a:ext uri="{FF2B5EF4-FFF2-40B4-BE49-F238E27FC236}">
                <a16:creationId xmlns:a16="http://schemas.microsoft.com/office/drawing/2014/main" id="{6FCECFE2-7FE2-4D1C-00E4-2B52D90AA05B}"/>
              </a:ext>
            </a:extLst>
          </p:cNvPr>
          <p:cNvSpPr txBox="1"/>
          <p:nvPr/>
        </p:nvSpPr>
        <p:spPr>
          <a:xfrm>
            <a:off x="1698913" y="5408542"/>
            <a:ext cx="3086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Inne komponenty samochodu</a:t>
            </a:r>
          </a:p>
        </p:txBody>
      </p:sp>
      <p:sp>
        <p:nvSpPr>
          <p:cNvPr id="2" name="pole tekstowe 1">
            <a:extLst>
              <a:ext uri="{FF2B5EF4-FFF2-40B4-BE49-F238E27FC236}">
                <a16:creationId xmlns:a16="http://schemas.microsoft.com/office/drawing/2014/main" id="{674270A0-60A0-2364-45C2-FD5469BCAC8E}"/>
              </a:ext>
            </a:extLst>
          </p:cNvPr>
          <p:cNvSpPr txBox="1"/>
          <p:nvPr/>
        </p:nvSpPr>
        <p:spPr>
          <a:xfrm>
            <a:off x="3436696" y="2906363"/>
            <a:ext cx="1363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LTE</a:t>
            </a:r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EB957B31-F16C-C8E6-047B-3359CDFBC818}"/>
              </a:ext>
            </a:extLst>
          </p:cNvPr>
          <p:cNvSpPr txBox="1"/>
          <p:nvPr/>
        </p:nvSpPr>
        <p:spPr>
          <a:xfrm>
            <a:off x="7919606" y="2912163"/>
            <a:ext cx="703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LTE</a:t>
            </a:r>
          </a:p>
        </p:txBody>
      </p:sp>
      <p:sp>
        <p:nvSpPr>
          <p:cNvPr id="8" name="pole tekstowe 7">
            <a:extLst>
              <a:ext uri="{FF2B5EF4-FFF2-40B4-BE49-F238E27FC236}">
                <a16:creationId xmlns:a16="http://schemas.microsoft.com/office/drawing/2014/main" id="{803B84C3-F206-3177-4B86-0E7A5519D2BF}"/>
              </a:ext>
            </a:extLst>
          </p:cNvPr>
          <p:cNvSpPr txBox="1"/>
          <p:nvPr/>
        </p:nvSpPr>
        <p:spPr>
          <a:xfrm>
            <a:off x="5579533" y="4555067"/>
            <a:ext cx="11091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Bluetooth </a:t>
            </a:r>
          </a:p>
          <a:p>
            <a:endParaRPr lang="pl-PL" dirty="0"/>
          </a:p>
        </p:txBody>
      </p:sp>
      <p:sp>
        <p:nvSpPr>
          <p:cNvPr id="9" name="pole tekstowe 8">
            <a:extLst>
              <a:ext uri="{FF2B5EF4-FFF2-40B4-BE49-F238E27FC236}">
                <a16:creationId xmlns:a16="http://schemas.microsoft.com/office/drawing/2014/main" id="{C421BE84-044A-D323-05CA-6ACBE29A0CCA}"/>
              </a:ext>
            </a:extLst>
          </p:cNvPr>
          <p:cNvSpPr txBox="1"/>
          <p:nvPr/>
        </p:nvSpPr>
        <p:spPr>
          <a:xfrm>
            <a:off x="5746005" y="4981598"/>
            <a:ext cx="12853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NFC</a:t>
            </a:r>
          </a:p>
        </p:txBody>
      </p:sp>
      <p:sp>
        <p:nvSpPr>
          <p:cNvPr id="10" name="pole tekstowe 9">
            <a:extLst>
              <a:ext uri="{FF2B5EF4-FFF2-40B4-BE49-F238E27FC236}">
                <a16:creationId xmlns:a16="http://schemas.microsoft.com/office/drawing/2014/main" id="{64A600E5-01C2-0EA9-E612-8F79586F5519}"/>
              </a:ext>
            </a:extLst>
          </p:cNvPr>
          <p:cNvSpPr txBox="1"/>
          <p:nvPr/>
        </p:nvSpPr>
        <p:spPr>
          <a:xfrm>
            <a:off x="8631959" y="4665065"/>
            <a:ext cx="2379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aplikacja</a:t>
            </a:r>
          </a:p>
        </p:txBody>
      </p:sp>
      <p:sp>
        <p:nvSpPr>
          <p:cNvPr id="11" name="pole tekstowe 10">
            <a:extLst>
              <a:ext uri="{FF2B5EF4-FFF2-40B4-BE49-F238E27FC236}">
                <a16:creationId xmlns:a16="http://schemas.microsoft.com/office/drawing/2014/main" id="{CCE59A37-5396-7304-EFEE-16327950D56E}"/>
              </a:ext>
            </a:extLst>
          </p:cNvPr>
          <p:cNvSpPr txBox="1"/>
          <p:nvPr/>
        </p:nvSpPr>
        <p:spPr>
          <a:xfrm>
            <a:off x="8468490" y="5340408"/>
            <a:ext cx="2885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moduł NFC</a:t>
            </a:r>
          </a:p>
        </p:txBody>
      </p:sp>
      <p:cxnSp>
        <p:nvCxnSpPr>
          <p:cNvPr id="34" name="Łącznik prosty ze strzałką 33">
            <a:extLst>
              <a:ext uri="{FF2B5EF4-FFF2-40B4-BE49-F238E27FC236}">
                <a16:creationId xmlns:a16="http://schemas.microsoft.com/office/drawing/2014/main" id="{2E207E87-B1B8-6900-D1D8-5117545BFF25}"/>
              </a:ext>
            </a:extLst>
          </p:cNvPr>
          <p:cNvCxnSpPr>
            <a:cxnSpLocks/>
            <a:stCxn id="27" idx="2"/>
            <a:endCxn id="38" idx="0"/>
          </p:cNvCxnSpPr>
          <p:nvPr/>
        </p:nvCxnSpPr>
        <p:spPr>
          <a:xfrm>
            <a:off x="3081987" y="4371107"/>
            <a:ext cx="11041" cy="3340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Łącznik prosty ze strzałką 39">
            <a:extLst>
              <a:ext uri="{FF2B5EF4-FFF2-40B4-BE49-F238E27FC236}">
                <a16:creationId xmlns:a16="http://schemas.microsoft.com/office/drawing/2014/main" id="{AADC86B9-34D2-42EB-79FB-F76784463A73}"/>
              </a:ext>
            </a:extLst>
          </p:cNvPr>
          <p:cNvCxnSpPr/>
          <p:nvPr/>
        </p:nvCxnSpPr>
        <p:spPr>
          <a:xfrm>
            <a:off x="3081986" y="5074490"/>
            <a:ext cx="11041" cy="4505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Łącznik prosty ze strzałką 41">
            <a:extLst>
              <a:ext uri="{FF2B5EF4-FFF2-40B4-BE49-F238E27FC236}">
                <a16:creationId xmlns:a16="http://schemas.microsoft.com/office/drawing/2014/main" id="{76CD012C-B977-7347-EFBE-1FDC8CB2ECCA}"/>
              </a:ext>
            </a:extLst>
          </p:cNvPr>
          <p:cNvCxnSpPr>
            <a:cxnSpLocks/>
            <a:stCxn id="23" idx="2"/>
          </p:cNvCxnSpPr>
          <p:nvPr/>
        </p:nvCxnSpPr>
        <p:spPr>
          <a:xfrm>
            <a:off x="9109365" y="4345285"/>
            <a:ext cx="0" cy="3598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Łącznik prosty ze strzałką 43">
            <a:extLst>
              <a:ext uri="{FF2B5EF4-FFF2-40B4-BE49-F238E27FC236}">
                <a16:creationId xmlns:a16="http://schemas.microsoft.com/office/drawing/2014/main" id="{C39C2E08-D0E5-6DAF-3720-110D46D4480A}"/>
              </a:ext>
            </a:extLst>
          </p:cNvPr>
          <p:cNvCxnSpPr/>
          <p:nvPr/>
        </p:nvCxnSpPr>
        <p:spPr>
          <a:xfrm>
            <a:off x="9109365" y="4981598"/>
            <a:ext cx="0" cy="4269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90116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C6FAA7F-0258-C2C4-801B-CE7A6A242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Jak to działa?</a:t>
            </a:r>
          </a:p>
        </p:txBody>
      </p:sp>
      <p:sp>
        <p:nvSpPr>
          <p:cNvPr id="3" name="Symbol zastępczy numeru slajdu 2">
            <a:extLst>
              <a:ext uri="{FF2B5EF4-FFF2-40B4-BE49-F238E27FC236}">
                <a16:creationId xmlns:a16="http://schemas.microsoft.com/office/drawing/2014/main" id="{4C648D41-1132-8C13-03AC-89B691B6F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3DC2DEF-D2FE-4B45-ABA4-9F153FD1C98A}" type="slidenum">
              <a:rPr lang="pl-PL" noProof="0" smtClean="0"/>
              <a:t>8</a:t>
            </a:fld>
            <a:endParaRPr lang="pl-PL" noProof="0"/>
          </a:p>
        </p:txBody>
      </p:sp>
      <p:sp>
        <p:nvSpPr>
          <p:cNvPr id="5" name="Symbol zastępczy tekstu 4">
            <a:extLst>
              <a:ext uri="{FF2B5EF4-FFF2-40B4-BE49-F238E27FC236}">
                <a16:creationId xmlns:a16="http://schemas.microsoft.com/office/drawing/2014/main" id="{7595FD82-75EF-DB4A-2DD1-341EDA184E1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62500" lnSpcReduction="20000"/>
          </a:bodyPr>
          <a:lstStyle/>
          <a:p>
            <a:pPr marL="0" indent="0" algn="just">
              <a:buNone/>
            </a:pPr>
            <a:r>
              <a:rPr lang="pl-PL" b="0" i="0" dirty="0">
                <a:effectLst/>
                <a:latin typeface="docs-Roboto"/>
              </a:rPr>
              <a:t>Struktura satelitarna pozwala na podejmowanie decyzji na podstawie otrzymywanych sygnałów. W przeszłości ogromne wiązki kabli łączyły ze sobą urządzenia. Teraz wystarczy podłączyć oferowany przez nas moduł, wgrać do systemu stworzoną przez nas logikę i nasz ukochany samochód staje się SMART!. </a:t>
            </a:r>
          </a:p>
          <a:p>
            <a:pPr marL="0" indent="0" algn="just">
              <a:buNone/>
            </a:pPr>
            <a:r>
              <a:rPr lang="pl-PL" b="0" i="0" dirty="0">
                <a:effectLst/>
                <a:latin typeface="docs-Roboto"/>
              </a:rPr>
              <a:t>Wszystkie funkcjonalności, </a:t>
            </a:r>
            <a:br>
              <a:rPr lang="pl-PL" b="0" i="0" dirty="0">
                <a:effectLst/>
                <a:latin typeface="docs-Roboto"/>
              </a:rPr>
            </a:br>
            <a:r>
              <a:rPr lang="pl-PL" b="0" i="0" dirty="0">
                <a:effectLst/>
                <a:latin typeface="docs-Roboto"/>
              </a:rPr>
              <a:t>w zgodności z </a:t>
            </a:r>
            <a:r>
              <a:rPr lang="pl-PL" b="0" i="0" dirty="0" err="1">
                <a:effectLst/>
                <a:latin typeface="docs-Roboto"/>
              </a:rPr>
              <a:t>normam</a:t>
            </a:r>
            <a:r>
              <a:rPr lang="pl-PL" b="0" i="0" dirty="0">
                <a:effectLst/>
                <a:latin typeface="docs-Roboto"/>
              </a:rPr>
              <a:t> oraz protokołem i bezpieczeństwa, stają przed nami otworem i stają się dostępne już nie tylko zza kierownicy, ale także </a:t>
            </a:r>
            <a:br>
              <a:rPr lang="pl-PL" b="0" i="0" dirty="0">
                <a:effectLst/>
                <a:latin typeface="docs-Roboto"/>
              </a:rPr>
            </a:br>
            <a:r>
              <a:rPr lang="pl-PL" b="0" i="0" dirty="0">
                <a:effectLst/>
                <a:latin typeface="docs-Roboto"/>
              </a:rPr>
              <a:t>z poziomu </a:t>
            </a:r>
            <a:r>
              <a:rPr lang="pl-PL" b="0" i="0" dirty="0" err="1">
                <a:effectLst/>
                <a:latin typeface="docs-Roboto"/>
              </a:rPr>
              <a:t>smartphona</a:t>
            </a:r>
            <a:r>
              <a:rPr lang="pl-PL" b="0" i="0" dirty="0">
                <a:effectLst/>
                <a:latin typeface="docs-Roboto"/>
              </a:rPr>
              <a:t>.</a:t>
            </a:r>
          </a:p>
          <a:p>
            <a:pPr marL="0" indent="0">
              <a:buNone/>
            </a:pPr>
            <a:r>
              <a:rPr lang="pl-PL" sz="2400" dirty="0">
                <a:solidFill>
                  <a:schemeClr val="bg1"/>
                </a:solidFill>
                <a:latin typeface="docs-Roboto"/>
              </a:rPr>
              <a:t>Ogromną zaletą naszej aplikacji jest możliwość zastosowania zarówno komercyjnego jak i prywatnego.  </a:t>
            </a:r>
          </a:p>
          <a:p>
            <a:endParaRPr lang="pl-PL" sz="2400" dirty="0">
              <a:solidFill>
                <a:schemeClr val="bg1"/>
              </a:solidFill>
              <a:latin typeface="docs-Roboto"/>
            </a:endParaRPr>
          </a:p>
          <a:p>
            <a:pPr marL="0" indent="0">
              <a:buNone/>
            </a:pPr>
            <a:r>
              <a:rPr lang="pl-PL" sz="2400" dirty="0">
                <a:solidFill>
                  <a:schemeClr val="bg1"/>
                </a:solidFill>
                <a:latin typeface="docs-Roboto"/>
              </a:rPr>
              <a:t>W środowisku prywatnym daje nam to możliwość udostępnienia klucza np. mechanikowi, któremu zostawiamy samochód do naprawy, bądź członkom rodziny i znajomym dla stałego bądź czasowego eksploatowania pojazdu.</a:t>
            </a:r>
          </a:p>
          <a:p>
            <a:pPr marL="0" indent="0" algn="just">
              <a:buNone/>
            </a:pPr>
            <a:endParaRPr lang="pl-PL" b="1" dirty="0">
              <a:latin typeface="docs-Roboto"/>
            </a:endParaRPr>
          </a:p>
        </p:txBody>
      </p:sp>
      <p:pic>
        <p:nvPicPr>
          <p:cNvPr id="7" name="Obraz 6" descr="Obraz zawierający diagram&#10;&#10;Opis wygenerowany automatycznie">
            <a:extLst>
              <a:ext uri="{FF2B5EF4-FFF2-40B4-BE49-F238E27FC236}">
                <a16:creationId xmlns:a16="http://schemas.microsoft.com/office/drawing/2014/main" id="{67F6A801-037F-CB30-9932-F789F86FF7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2225" y="1990725"/>
            <a:ext cx="6543675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0374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Obraz — symbol zastępczy 16">
            <a:extLst>
              <a:ext uri="{FF2B5EF4-FFF2-40B4-BE49-F238E27FC236}">
                <a16:creationId xmlns:a16="http://schemas.microsoft.com/office/drawing/2014/main" id="{18B7855D-2DE6-49A4-BA98-97404403C6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4" name="Prostokąt 3">
            <a:extLst>
              <a:ext uri="{FF2B5EF4-FFF2-40B4-BE49-F238E27FC236}">
                <a16:creationId xmlns:a16="http://schemas.microsoft.com/office/drawing/2014/main" id="{E107D2D2-813D-A70B-99CE-F405A641B0F1}"/>
              </a:ext>
            </a:extLst>
          </p:cNvPr>
          <p:cNvSpPr/>
          <p:nvPr/>
        </p:nvSpPr>
        <p:spPr>
          <a:xfrm>
            <a:off x="9386596" y="0"/>
            <a:ext cx="2805404" cy="6867331"/>
          </a:xfrm>
          <a:prstGeom prst="rect">
            <a:avLst/>
          </a:prstGeom>
          <a:solidFill>
            <a:srgbClr val="2C85A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FCC53F98-B54E-4A3F-B604-22326D9276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36212"/>
            <a:ext cx="11891962" cy="6324926"/>
          </a:xfrm>
          <a:prstGeom prst="rect">
            <a:avLst/>
          </a:prstGeom>
        </p:spPr>
      </p:pic>
      <p:sp>
        <p:nvSpPr>
          <p:cNvPr id="6" name="Prostokąt 5">
            <a:extLst>
              <a:ext uri="{FF2B5EF4-FFF2-40B4-BE49-F238E27FC236}">
                <a16:creationId xmlns:a16="http://schemas.microsoft.com/office/drawing/2014/main" id="{21005D1A-0962-1928-1BD6-504983933EB0}"/>
              </a:ext>
            </a:extLst>
          </p:cNvPr>
          <p:cNvSpPr/>
          <p:nvPr/>
        </p:nvSpPr>
        <p:spPr>
          <a:xfrm>
            <a:off x="5075853" y="4693298"/>
            <a:ext cx="1101012" cy="727788"/>
          </a:xfrm>
          <a:prstGeom prst="rect">
            <a:avLst/>
          </a:prstGeom>
          <a:solidFill>
            <a:srgbClr val="DC9C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2" name="Prostokąt 11">
            <a:extLst>
              <a:ext uri="{FF2B5EF4-FFF2-40B4-BE49-F238E27FC236}">
                <a16:creationId xmlns:a16="http://schemas.microsoft.com/office/drawing/2014/main" id="{B481EE5C-849A-5EA6-4A8D-41689E8E94D5}"/>
              </a:ext>
            </a:extLst>
          </p:cNvPr>
          <p:cNvSpPr/>
          <p:nvPr/>
        </p:nvSpPr>
        <p:spPr>
          <a:xfrm>
            <a:off x="1282044" y="1112363"/>
            <a:ext cx="4341457" cy="2545237"/>
          </a:xfrm>
          <a:prstGeom prst="rect">
            <a:avLst/>
          </a:prstGeom>
          <a:solidFill>
            <a:srgbClr val="1A1A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11" name="Obraz 10" descr="Obraz zawierający tekst&#10;&#10;Opis wygenerowany automatycznie">
            <a:extLst>
              <a:ext uri="{FF2B5EF4-FFF2-40B4-BE49-F238E27FC236}">
                <a16:creationId xmlns:a16="http://schemas.microsoft.com/office/drawing/2014/main" id="{B31EA4CE-AD94-097D-32A2-B709355885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1774" y="1293520"/>
            <a:ext cx="4341458" cy="2105155"/>
          </a:xfrm>
          <a:prstGeom prst="rect">
            <a:avLst/>
          </a:prstGeom>
        </p:spPr>
      </p:pic>
      <p:sp>
        <p:nvSpPr>
          <p:cNvPr id="13" name="Prostokąt 12">
            <a:extLst>
              <a:ext uri="{FF2B5EF4-FFF2-40B4-BE49-F238E27FC236}">
                <a16:creationId xmlns:a16="http://schemas.microsoft.com/office/drawing/2014/main" id="{6A55E684-DCCC-39A0-0C0E-56C7FC31CE30}"/>
              </a:ext>
            </a:extLst>
          </p:cNvPr>
          <p:cNvSpPr/>
          <p:nvPr/>
        </p:nvSpPr>
        <p:spPr>
          <a:xfrm>
            <a:off x="6674177" y="3016577"/>
            <a:ext cx="4477732" cy="33370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" name="Prostokąt 6">
            <a:extLst>
              <a:ext uri="{FF2B5EF4-FFF2-40B4-BE49-F238E27FC236}">
                <a16:creationId xmlns:a16="http://schemas.microsoft.com/office/drawing/2014/main" id="{73642228-0E01-7166-19F8-4D86ECA4A858}"/>
              </a:ext>
            </a:extLst>
          </p:cNvPr>
          <p:cNvSpPr/>
          <p:nvPr/>
        </p:nvSpPr>
        <p:spPr>
          <a:xfrm>
            <a:off x="6674178" y="4310743"/>
            <a:ext cx="5716876" cy="1251071"/>
          </a:xfrm>
          <a:prstGeom prst="rect">
            <a:avLst/>
          </a:prstGeom>
          <a:solidFill>
            <a:srgbClr val="DC9C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15" name="Obraz 14" descr="Obraz zawierający tekst, elektronika, komputer&#10;&#10;Opis wygenerowany automatycznie">
            <a:extLst>
              <a:ext uri="{FF2B5EF4-FFF2-40B4-BE49-F238E27FC236}">
                <a16:creationId xmlns:a16="http://schemas.microsoft.com/office/drawing/2014/main" id="{48B4D3C7-4C73-168F-4D97-57A1486E5A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6654494" y="2862123"/>
            <a:ext cx="4043336" cy="2897239"/>
          </a:xfrm>
          <a:prstGeom prst="rect">
            <a:avLst/>
          </a:prstGeom>
        </p:spPr>
      </p:pic>
      <p:sp>
        <p:nvSpPr>
          <p:cNvPr id="19" name="Prostokąt 18">
            <a:extLst>
              <a:ext uri="{FF2B5EF4-FFF2-40B4-BE49-F238E27FC236}">
                <a16:creationId xmlns:a16="http://schemas.microsoft.com/office/drawing/2014/main" id="{A91BD09D-9252-635D-E9AB-D7E8C222F968}"/>
              </a:ext>
            </a:extLst>
          </p:cNvPr>
          <p:cNvSpPr/>
          <p:nvPr/>
        </p:nvSpPr>
        <p:spPr>
          <a:xfrm>
            <a:off x="7360097" y="2479249"/>
            <a:ext cx="2670023" cy="3525625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18" name="Obraz 17">
            <a:extLst>
              <a:ext uri="{FF2B5EF4-FFF2-40B4-BE49-F238E27FC236}">
                <a16:creationId xmlns:a16="http://schemas.microsoft.com/office/drawing/2014/main" id="{2CBB45A5-6F61-F213-4023-7C3349A985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42286" y="2356701"/>
            <a:ext cx="1893945" cy="3648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70355"/>
      </p:ext>
    </p:extLst>
  </p:cSld>
  <p:clrMapOvr>
    <a:masterClrMapping/>
  </p:clrMapOvr>
</p:sld>
</file>

<file path=ppt/theme/theme1.xml><?xml version="1.0" encoding="utf-8"?>
<a:theme xmlns:a="http://schemas.openxmlformats.org/drawingml/2006/main" name="Motyw pakietu Office">
  <a:themeElements>
    <a:clrScheme name="MSFT_Color_1">
      <a:dk1>
        <a:srgbClr val="32363F"/>
      </a:dk1>
      <a:lt1>
        <a:sysClr val="window" lastClr="FFFFFF"/>
      </a:lt1>
      <a:dk2>
        <a:srgbClr val="313C41"/>
      </a:dk2>
      <a:lt2>
        <a:srgbClr val="FFFFFF"/>
      </a:lt2>
      <a:accent1>
        <a:srgbClr val="2C85AE"/>
      </a:accent1>
      <a:accent2>
        <a:srgbClr val="5E5CA2"/>
      </a:accent2>
      <a:accent3>
        <a:srgbClr val="5268A5"/>
      </a:accent3>
      <a:accent4>
        <a:srgbClr val="4276AA"/>
      </a:accent4>
      <a:accent5>
        <a:srgbClr val="1891AB"/>
      </a:accent5>
      <a:accent6>
        <a:srgbClr val="00A09D"/>
      </a:accent6>
      <a:hlink>
        <a:srgbClr val="2C85AE"/>
      </a:hlink>
      <a:folHlink>
        <a:srgbClr val="00A09D"/>
      </a:folHlink>
    </a:clrScheme>
    <a:fontScheme name="MSFT_Font">
      <a:majorFont>
        <a:latin typeface="Calibri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0285186_TF34126823_Win32.potx" id="{240239BA-61EE-4C66-B6A9-E71F7103B14C}" vid="{C710AC22-AB87-417E-AA5E-A89B304ADA8C}"/>
    </a:ext>
  </a:extLst>
</a:theme>
</file>

<file path=ppt/theme/theme2.xml><?xml version="1.0" encoding="utf-8"?>
<a:theme xmlns:a="http://schemas.openxmlformats.org/drawingml/2006/main" name="Motyw pakietu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Motyw pakietu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FF1B78D5E9E25C4C840B53239D764C24" ma:contentTypeVersion="2" ma:contentTypeDescription="Utwórz nowy dokument." ma:contentTypeScope="" ma:versionID="22887a0a8944dd49e32ae169db2a208c">
  <xsd:schema xmlns:xsd="http://www.w3.org/2001/XMLSchema" xmlns:xs="http://www.w3.org/2001/XMLSchema" xmlns:p="http://schemas.microsoft.com/office/2006/metadata/properties" xmlns:ns3="84bae827-43eb-4799-b986-0b4b10c2bedf" targetNamespace="http://schemas.microsoft.com/office/2006/metadata/properties" ma:root="true" ma:fieldsID="2d90373867fa6fa75d69ac2eb60b1d5b" ns3:_="">
    <xsd:import namespace="84bae827-43eb-4799-b986-0b4b10c2bedf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4bae827-43eb-4799-b986-0b4b10c2bed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 zawartości"/>
        <xsd:element ref="dc:title" minOccurs="0" maxOccurs="1" ma:index="4" ma:displayName="Tytuł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18880A7-33FF-4847-8392-4DB21F6A5FA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EACB4C6-E370-43E4-B2C3-88FDEABA95A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4bae827-43eb-4799-b986-0b4b10c2bed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2FAF4B8-F3E3-4A91-BEA9-388F3E62B49B}">
  <ds:schemaRefs>
    <ds:schemaRef ds:uri="http://www.w3.org/XML/1998/namespace"/>
    <ds:schemaRef ds:uri="http://schemas.microsoft.com/office/2006/documentManagement/types"/>
    <ds:schemaRef ds:uri="http://purl.org/dc/dcmitype/"/>
    <ds:schemaRef ds:uri="http://schemas.openxmlformats.org/package/2006/metadata/core-properties"/>
    <ds:schemaRef ds:uri="84bae827-43eb-4799-b986-0b4b10c2bedf"/>
    <ds:schemaRef ds:uri="http://purl.org/dc/terms/"/>
    <ds:schemaRef ds:uri="http://schemas.microsoft.com/office/infopath/2007/PartnerControls"/>
    <ds:schemaRef ds:uri="http://schemas.microsoft.com/office/2006/metadata/properties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Klasyczna prezentacja z wyrazistymi blokami</Template>
  <TotalTime>309</TotalTime>
  <Words>1098</Words>
  <Application>Microsoft Office PowerPoint</Application>
  <PresentationFormat>Panoramiczny</PresentationFormat>
  <Paragraphs>154</Paragraphs>
  <Slides>19</Slides>
  <Notes>12</Notes>
  <HiddenSlides>0</HiddenSlides>
  <MMClips>0</MMClips>
  <ScaleCrop>false</ScaleCrop>
  <HeadingPairs>
    <vt:vector size="6" baseType="variant">
      <vt:variant>
        <vt:lpstr>Używane czcionki</vt:lpstr>
      </vt:variant>
      <vt:variant>
        <vt:i4>7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19</vt:i4>
      </vt:variant>
    </vt:vector>
  </HeadingPairs>
  <TitlesOfParts>
    <vt:vector size="27" baseType="lpstr">
      <vt:lpstr>Aharoni</vt:lpstr>
      <vt:lpstr>Arial</vt:lpstr>
      <vt:lpstr>Calibri</vt:lpstr>
      <vt:lpstr>Calibri Light</vt:lpstr>
      <vt:lpstr>docs-Roboto</vt:lpstr>
      <vt:lpstr>Segoe UI Historic</vt:lpstr>
      <vt:lpstr>Söhne</vt:lpstr>
      <vt:lpstr>Motyw pakietu Office</vt:lpstr>
      <vt:lpstr>Next-Gen Car-Sharing</vt:lpstr>
      <vt:lpstr>Plan prezentacji</vt:lpstr>
      <vt:lpstr>Czym jest car-sharing?</vt:lpstr>
      <vt:lpstr>Prezentacja programu PowerPoint</vt:lpstr>
      <vt:lpstr>Next-Gen Car-Sharing</vt:lpstr>
      <vt:lpstr>Przedstawienie aplikacji</vt:lpstr>
      <vt:lpstr>Prezentacja programu PowerPoint</vt:lpstr>
      <vt:lpstr>Jak to działa?</vt:lpstr>
      <vt:lpstr>Prezentacja programu PowerPoint</vt:lpstr>
      <vt:lpstr>Prezentacja programu PowerPoint</vt:lpstr>
      <vt:lpstr>Wykorzystane technologie:</vt:lpstr>
      <vt:lpstr>Funkcje</vt:lpstr>
      <vt:lpstr>Funkcje - Dostosowanie samochodu do kierowcy.</vt:lpstr>
      <vt:lpstr>Funkcje - Reakcja w przypadku kradzieży</vt:lpstr>
      <vt:lpstr>Funkcje - Zarządzanie samochodem</vt:lpstr>
      <vt:lpstr>Symulacje</vt:lpstr>
      <vt:lpstr>Ankieta</vt:lpstr>
      <vt:lpstr>Wyniki ankiety</vt:lpstr>
      <vt:lpstr>Dziękujemy za uwagę!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Next-Gen Car-sharing</dc:title>
  <dc:creator>Eliza Walusiak</dc:creator>
  <cp:lastModifiedBy>Eliza Walusiak</cp:lastModifiedBy>
  <cp:revision>3</cp:revision>
  <dcterms:created xsi:type="dcterms:W3CDTF">2023-04-22T14:28:29Z</dcterms:created>
  <dcterms:modified xsi:type="dcterms:W3CDTF">2023-04-22T19:55:17Z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0x010100FF1B78D5E9E25C4C840B53239D764C24</vt:lpwstr>
  </property>
</Properties>
</file>